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3"/>
  </p:sldMasterIdLst>
  <p:notesMasterIdLst>
    <p:notesMasterId r:id="rId12"/>
  </p:notesMasterIdLst>
  <p:sldIdLst>
    <p:sldId id="504" r:id="rId4"/>
    <p:sldId id="259" r:id="rId5"/>
    <p:sldId id="481" r:id="rId6"/>
    <p:sldId id="519" r:id="rId7"/>
    <p:sldId id="520" r:id="rId8"/>
    <p:sldId id="278" r:id="rId9"/>
    <p:sldId id="529" r:id="rId10"/>
    <p:sldId id="505" r:id="rId11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 Sou" initials="CS" lastIdx="62" clrIdx="0">
    <p:extLst>
      <p:ext uri="{19B8F6BF-5375-455C-9EA6-DF929625EA0E}">
        <p15:presenceInfo xmlns:p15="http://schemas.microsoft.com/office/powerpoint/2012/main" userId="e220b2e2416e1bfd" providerId="Windows Live"/>
      </p:ext>
    </p:extLst>
  </p:cmAuthor>
  <p:cmAuthor id="2" name="Eman Muhammad Rashwan" initials="EMR" lastIdx="24" clrIdx="1">
    <p:extLst>
      <p:ext uri="{19B8F6BF-5375-455C-9EA6-DF929625EA0E}">
        <p15:presenceInfo xmlns:p15="http://schemas.microsoft.com/office/powerpoint/2012/main" userId="S::eman-rashwan@cu.edu.eg::adc9f61d-64af-4256-93fe-27800ed29d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FA9"/>
    <a:srgbClr val="AD7D7B"/>
    <a:srgbClr val="AF7073"/>
    <a:srgbClr val="C08C8D"/>
    <a:srgbClr val="DF6813"/>
    <a:srgbClr val="A54E17"/>
    <a:srgbClr val="FF651E"/>
    <a:srgbClr val="D06113"/>
    <a:srgbClr val="006666"/>
    <a:srgbClr val="5CD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/>
    <p:restoredTop sz="86350"/>
  </p:normalViewPr>
  <p:slideViewPr>
    <p:cSldViewPr snapToGrid="0" snapToObjects="1">
      <p:cViewPr varScale="1">
        <p:scale>
          <a:sx n="76" d="100"/>
          <a:sy n="76" d="100"/>
        </p:scale>
        <p:origin x="67" y="2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809F0-3759-CA42-9566-62B289B31BD8}" type="doc">
      <dgm:prSet loTypeId="urn:microsoft.com/office/officeart/2009/3/layout/RandomtoResultProcess" loCatId="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D381426-BE70-EC41-84EA-A3851722AF35}">
      <dgm:prSet phldrT="[Text]" custT="1"/>
      <dgm:spPr/>
      <dgm:t>
        <a:bodyPr/>
        <a:lstStyle/>
        <a:p>
          <a:pPr rtl="0"/>
          <a:r>
            <a:rPr lang="ar-SA" sz="4400" dirty="0">
              <a:latin typeface="Segoe UI" panose="020B0502040204020203" pitchFamily="34" charset="0"/>
              <a:cs typeface="Segoe UI" panose="020B0502040204020203" pitchFamily="34" charset="0"/>
            </a:rPr>
            <a:t>مقدمة إلى العدالة الانتقالية</a:t>
          </a:r>
          <a:endParaRPr lang="en-GB" sz="4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C6CC7B2-F8FD-B14B-8563-639A83DD8062}" type="parTrans" cxnId="{3E64D3A8-370C-E341-B9E6-BBECE6F6BAB2}">
      <dgm:prSet/>
      <dgm:spPr/>
      <dgm:t>
        <a:bodyPr/>
        <a:lstStyle/>
        <a:p>
          <a:endParaRPr lang="en-GB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65CE79B-498E-5B4C-B038-8F3FD9AC7B2C}" type="sibTrans" cxnId="{3E64D3A8-370C-E341-B9E6-BBECE6F6BAB2}">
      <dgm:prSet/>
      <dgm:spPr/>
      <dgm:t>
        <a:bodyPr/>
        <a:lstStyle/>
        <a:p>
          <a:endParaRPr lang="en-GB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A52944-95F1-6149-AD92-1E78F3EE51BF}" type="pres">
      <dgm:prSet presAssocID="{CB9809F0-3759-CA42-9566-62B289B31BD8}" presName="Name0" presStyleCnt="0">
        <dgm:presLayoutVars>
          <dgm:dir val="rev"/>
          <dgm:animOne val="branch"/>
          <dgm:animLvl val="lvl"/>
        </dgm:presLayoutVars>
      </dgm:prSet>
      <dgm:spPr/>
    </dgm:pt>
    <dgm:pt modelId="{C2BA3E2B-8FF3-A943-B4D4-F26C49D3B235}" type="pres">
      <dgm:prSet presAssocID="{3D381426-BE70-EC41-84EA-A3851722AF35}" presName="chaos" presStyleCnt="0"/>
      <dgm:spPr/>
    </dgm:pt>
    <dgm:pt modelId="{AF132363-800D-F646-878E-53D4C342D5C3}" type="pres">
      <dgm:prSet presAssocID="{3D381426-BE70-EC41-84EA-A3851722AF35}" presName="parTx1" presStyleLbl="revTx" presStyleIdx="0" presStyleCnt="1"/>
      <dgm:spPr/>
    </dgm:pt>
    <dgm:pt modelId="{19169657-F0DC-6444-B1F0-2634F4F30112}" type="pres">
      <dgm:prSet presAssocID="{3D381426-BE70-EC41-84EA-A3851722AF35}" presName="c1" presStyleLbl="node1" presStyleIdx="0" presStyleCnt="18"/>
      <dgm:spPr/>
    </dgm:pt>
    <dgm:pt modelId="{BD0538DC-E732-9642-A8D9-19003968FAEA}" type="pres">
      <dgm:prSet presAssocID="{3D381426-BE70-EC41-84EA-A3851722AF35}" presName="c2" presStyleLbl="node1" presStyleIdx="1" presStyleCnt="18"/>
      <dgm:spPr/>
    </dgm:pt>
    <dgm:pt modelId="{C4664F53-A2BF-8E4F-A64A-97C6EACF62F4}" type="pres">
      <dgm:prSet presAssocID="{3D381426-BE70-EC41-84EA-A3851722AF35}" presName="c3" presStyleLbl="node1" presStyleIdx="2" presStyleCnt="18"/>
      <dgm:spPr/>
    </dgm:pt>
    <dgm:pt modelId="{3653C711-FDA5-E044-903E-8C00EF335049}" type="pres">
      <dgm:prSet presAssocID="{3D381426-BE70-EC41-84EA-A3851722AF35}" presName="c4" presStyleLbl="node1" presStyleIdx="3" presStyleCnt="18"/>
      <dgm:spPr/>
    </dgm:pt>
    <dgm:pt modelId="{F4D069F7-6A16-4A4C-9051-887DF876970B}" type="pres">
      <dgm:prSet presAssocID="{3D381426-BE70-EC41-84EA-A3851722AF35}" presName="c5" presStyleLbl="node1" presStyleIdx="4" presStyleCnt="18"/>
      <dgm:spPr/>
    </dgm:pt>
    <dgm:pt modelId="{413C413B-C558-8C48-805D-830975EC0416}" type="pres">
      <dgm:prSet presAssocID="{3D381426-BE70-EC41-84EA-A3851722AF35}" presName="c6" presStyleLbl="node1" presStyleIdx="5" presStyleCnt="18"/>
      <dgm:spPr/>
    </dgm:pt>
    <dgm:pt modelId="{09AB3311-FE35-214B-9741-89A09C6C5193}" type="pres">
      <dgm:prSet presAssocID="{3D381426-BE70-EC41-84EA-A3851722AF35}" presName="c7" presStyleLbl="node1" presStyleIdx="6" presStyleCnt="18"/>
      <dgm:spPr/>
    </dgm:pt>
    <dgm:pt modelId="{36157B7B-C590-D948-92B9-F782F7909A6F}" type="pres">
      <dgm:prSet presAssocID="{3D381426-BE70-EC41-84EA-A3851722AF35}" presName="c8" presStyleLbl="node1" presStyleIdx="7" presStyleCnt="18"/>
      <dgm:spPr/>
    </dgm:pt>
    <dgm:pt modelId="{268A57BA-0D80-E04B-A72D-090539678322}" type="pres">
      <dgm:prSet presAssocID="{3D381426-BE70-EC41-84EA-A3851722AF35}" presName="c9" presStyleLbl="node1" presStyleIdx="8" presStyleCnt="18"/>
      <dgm:spPr/>
    </dgm:pt>
    <dgm:pt modelId="{FA82C895-0647-8849-A912-7E6809DE16D8}" type="pres">
      <dgm:prSet presAssocID="{3D381426-BE70-EC41-84EA-A3851722AF35}" presName="c10" presStyleLbl="node1" presStyleIdx="9" presStyleCnt="18"/>
      <dgm:spPr/>
    </dgm:pt>
    <dgm:pt modelId="{0C4FEC64-99BE-4B4B-BF62-5E38EA3BE358}" type="pres">
      <dgm:prSet presAssocID="{3D381426-BE70-EC41-84EA-A3851722AF35}" presName="c11" presStyleLbl="node1" presStyleIdx="10" presStyleCnt="18"/>
      <dgm:spPr/>
    </dgm:pt>
    <dgm:pt modelId="{8FF84710-7061-054B-B237-D80064E39E37}" type="pres">
      <dgm:prSet presAssocID="{3D381426-BE70-EC41-84EA-A3851722AF35}" presName="c12" presStyleLbl="node1" presStyleIdx="11" presStyleCnt="18"/>
      <dgm:spPr/>
    </dgm:pt>
    <dgm:pt modelId="{8B97DEEA-FF92-6D4E-82D1-415BC1EDF0E8}" type="pres">
      <dgm:prSet presAssocID="{3D381426-BE70-EC41-84EA-A3851722AF35}" presName="c13" presStyleLbl="node1" presStyleIdx="12" presStyleCnt="18"/>
      <dgm:spPr/>
    </dgm:pt>
    <dgm:pt modelId="{94CADC0A-945F-0D43-B5DF-71CE136BE989}" type="pres">
      <dgm:prSet presAssocID="{3D381426-BE70-EC41-84EA-A3851722AF35}" presName="c14" presStyleLbl="node1" presStyleIdx="13" presStyleCnt="18"/>
      <dgm:spPr/>
    </dgm:pt>
    <dgm:pt modelId="{DAD89763-C349-9F4A-9F26-848EB67E776B}" type="pres">
      <dgm:prSet presAssocID="{3D381426-BE70-EC41-84EA-A3851722AF35}" presName="c15" presStyleLbl="node1" presStyleIdx="14" presStyleCnt="18"/>
      <dgm:spPr/>
    </dgm:pt>
    <dgm:pt modelId="{06C59EDB-A4EE-844F-B7FA-B179FEEA4E54}" type="pres">
      <dgm:prSet presAssocID="{3D381426-BE70-EC41-84EA-A3851722AF35}" presName="c16" presStyleLbl="node1" presStyleIdx="15" presStyleCnt="18"/>
      <dgm:spPr/>
    </dgm:pt>
    <dgm:pt modelId="{CDF21361-93D2-F246-B805-18536E00A1A6}" type="pres">
      <dgm:prSet presAssocID="{3D381426-BE70-EC41-84EA-A3851722AF35}" presName="c17" presStyleLbl="node1" presStyleIdx="16" presStyleCnt="18"/>
      <dgm:spPr/>
    </dgm:pt>
    <dgm:pt modelId="{D6E1104F-E160-834F-9E49-5B51B377CC25}" type="pres">
      <dgm:prSet presAssocID="{3D381426-BE70-EC41-84EA-A3851722AF35}" presName="c18" presStyleLbl="node1" presStyleIdx="17" presStyleCnt="18"/>
      <dgm:spPr/>
    </dgm:pt>
  </dgm:ptLst>
  <dgm:cxnLst>
    <dgm:cxn modelId="{B3F92703-7043-AC4E-9059-113154E421DB}" type="presOf" srcId="{3D381426-BE70-EC41-84EA-A3851722AF35}" destId="{AF132363-800D-F646-878E-53D4C342D5C3}" srcOrd="0" destOrd="0" presId="urn:microsoft.com/office/officeart/2009/3/layout/RandomtoResultProcess"/>
    <dgm:cxn modelId="{3E64D3A8-370C-E341-B9E6-BBECE6F6BAB2}" srcId="{CB9809F0-3759-CA42-9566-62B289B31BD8}" destId="{3D381426-BE70-EC41-84EA-A3851722AF35}" srcOrd="0" destOrd="0" parTransId="{4C6CC7B2-F8FD-B14B-8563-639A83DD8062}" sibTransId="{465CE79B-498E-5B4C-B038-8F3FD9AC7B2C}"/>
    <dgm:cxn modelId="{21CFA6D2-DE2E-0940-B2C6-A986E1B1A9F0}" type="presOf" srcId="{CB9809F0-3759-CA42-9566-62B289B31BD8}" destId="{6FA52944-95F1-6149-AD92-1E78F3EE51BF}" srcOrd="0" destOrd="0" presId="urn:microsoft.com/office/officeart/2009/3/layout/RandomtoResultProcess"/>
    <dgm:cxn modelId="{4E43D93D-16E2-2C48-B7AE-60E4F4D6DD55}" type="presParOf" srcId="{6FA52944-95F1-6149-AD92-1E78F3EE51BF}" destId="{C2BA3E2B-8FF3-A943-B4D4-F26C49D3B235}" srcOrd="0" destOrd="0" presId="urn:microsoft.com/office/officeart/2009/3/layout/RandomtoResultProcess"/>
    <dgm:cxn modelId="{0F1F5CE1-1FF3-9C4E-BFC9-24BDCC51AD32}" type="presParOf" srcId="{C2BA3E2B-8FF3-A943-B4D4-F26C49D3B235}" destId="{AF132363-800D-F646-878E-53D4C342D5C3}" srcOrd="0" destOrd="0" presId="urn:microsoft.com/office/officeart/2009/3/layout/RandomtoResultProcess"/>
    <dgm:cxn modelId="{81D75638-5274-6942-9147-31065F42892D}" type="presParOf" srcId="{C2BA3E2B-8FF3-A943-B4D4-F26C49D3B235}" destId="{19169657-F0DC-6444-B1F0-2634F4F30112}" srcOrd="1" destOrd="0" presId="urn:microsoft.com/office/officeart/2009/3/layout/RandomtoResultProcess"/>
    <dgm:cxn modelId="{6939080D-FD93-7147-8B6E-A51284C4E7B4}" type="presParOf" srcId="{C2BA3E2B-8FF3-A943-B4D4-F26C49D3B235}" destId="{BD0538DC-E732-9642-A8D9-19003968FAEA}" srcOrd="2" destOrd="0" presId="urn:microsoft.com/office/officeart/2009/3/layout/RandomtoResultProcess"/>
    <dgm:cxn modelId="{80539A49-C8AF-9241-AF8D-C3D01BE677F8}" type="presParOf" srcId="{C2BA3E2B-8FF3-A943-B4D4-F26C49D3B235}" destId="{C4664F53-A2BF-8E4F-A64A-97C6EACF62F4}" srcOrd="3" destOrd="0" presId="urn:microsoft.com/office/officeart/2009/3/layout/RandomtoResultProcess"/>
    <dgm:cxn modelId="{F8EBCA6E-B969-CD47-A88C-EEF5FBAF2891}" type="presParOf" srcId="{C2BA3E2B-8FF3-A943-B4D4-F26C49D3B235}" destId="{3653C711-FDA5-E044-903E-8C00EF335049}" srcOrd="4" destOrd="0" presId="urn:microsoft.com/office/officeart/2009/3/layout/RandomtoResultProcess"/>
    <dgm:cxn modelId="{18A755DF-DC62-144E-ABDD-9B8D9E94EA02}" type="presParOf" srcId="{C2BA3E2B-8FF3-A943-B4D4-F26C49D3B235}" destId="{F4D069F7-6A16-4A4C-9051-887DF876970B}" srcOrd="5" destOrd="0" presId="urn:microsoft.com/office/officeart/2009/3/layout/RandomtoResultProcess"/>
    <dgm:cxn modelId="{2055A557-07DC-A648-8658-FD97EAF3D849}" type="presParOf" srcId="{C2BA3E2B-8FF3-A943-B4D4-F26C49D3B235}" destId="{413C413B-C558-8C48-805D-830975EC0416}" srcOrd="6" destOrd="0" presId="urn:microsoft.com/office/officeart/2009/3/layout/RandomtoResultProcess"/>
    <dgm:cxn modelId="{08ADAA33-D9A9-F247-A6D1-ACB6A9D368E6}" type="presParOf" srcId="{C2BA3E2B-8FF3-A943-B4D4-F26C49D3B235}" destId="{09AB3311-FE35-214B-9741-89A09C6C5193}" srcOrd="7" destOrd="0" presId="urn:microsoft.com/office/officeart/2009/3/layout/RandomtoResultProcess"/>
    <dgm:cxn modelId="{7FE94411-6D90-9F46-A7A1-BA935E1A2734}" type="presParOf" srcId="{C2BA3E2B-8FF3-A943-B4D4-F26C49D3B235}" destId="{36157B7B-C590-D948-92B9-F782F7909A6F}" srcOrd="8" destOrd="0" presId="urn:microsoft.com/office/officeart/2009/3/layout/RandomtoResultProcess"/>
    <dgm:cxn modelId="{B7D3E570-69E2-BD42-9E1E-AE4BDF08BEA7}" type="presParOf" srcId="{C2BA3E2B-8FF3-A943-B4D4-F26C49D3B235}" destId="{268A57BA-0D80-E04B-A72D-090539678322}" srcOrd="9" destOrd="0" presId="urn:microsoft.com/office/officeart/2009/3/layout/RandomtoResultProcess"/>
    <dgm:cxn modelId="{14A6B3A8-B152-2147-96F0-84D8A1F9390A}" type="presParOf" srcId="{C2BA3E2B-8FF3-A943-B4D4-F26C49D3B235}" destId="{FA82C895-0647-8849-A912-7E6809DE16D8}" srcOrd="10" destOrd="0" presId="urn:microsoft.com/office/officeart/2009/3/layout/RandomtoResultProcess"/>
    <dgm:cxn modelId="{633E25F2-CEFA-5947-B2BB-94727FF53C4F}" type="presParOf" srcId="{C2BA3E2B-8FF3-A943-B4D4-F26C49D3B235}" destId="{0C4FEC64-99BE-4B4B-BF62-5E38EA3BE358}" srcOrd="11" destOrd="0" presId="urn:microsoft.com/office/officeart/2009/3/layout/RandomtoResultProcess"/>
    <dgm:cxn modelId="{8A609958-7321-DF42-9318-4ADA216CCEA2}" type="presParOf" srcId="{C2BA3E2B-8FF3-A943-B4D4-F26C49D3B235}" destId="{8FF84710-7061-054B-B237-D80064E39E37}" srcOrd="12" destOrd="0" presId="urn:microsoft.com/office/officeart/2009/3/layout/RandomtoResultProcess"/>
    <dgm:cxn modelId="{FF515421-B7C6-544F-88E9-9E37D12624DF}" type="presParOf" srcId="{C2BA3E2B-8FF3-A943-B4D4-F26C49D3B235}" destId="{8B97DEEA-FF92-6D4E-82D1-415BC1EDF0E8}" srcOrd="13" destOrd="0" presId="urn:microsoft.com/office/officeart/2009/3/layout/RandomtoResultProcess"/>
    <dgm:cxn modelId="{26808C65-FECB-2046-AE59-7404F12E3593}" type="presParOf" srcId="{C2BA3E2B-8FF3-A943-B4D4-F26C49D3B235}" destId="{94CADC0A-945F-0D43-B5DF-71CE136BE989}" srcOrd="14" destOrd="0" presId="urn:microsoft.com/office/officeart/2009/3/layout/RandomtoResultProcess"/>
    <dgm:cxn modelId="{411B5152-6579-B04E-93A1-64B69CABE282}" type="presParOf" srcId="{C2BA3E2B-8FF3-A943-B4D4-F26C49D3B235}" destId="{DAD89763-C349-9F4A-9F26-848EB67E776B}" srcOrd="15" destOrd="0" presId="urn:microsoft.com/office/officeart/2009/3/layout/RandomtoResultProcess"/>
    <dgm:cxn modelId="{B49E89FD-A935-C749-8738-00F82F67D638}" type="presParOf" srcId="{C2BA3E2B-8FF3-A943-B4D4-F26C49D3B235}" destId="{06C59EDB-A4EE-844F-B7FA-B179FEEA4E54}" srcOrd="16" destOrd="0" presId="urn:microsoft.com/office/officeart/2009/3/layout/RandomtoResultProcess"/>
    <dgm:cxn modelId="{44243135-182D-2249-BE1B-387C94AB81FA}" type="presParOf" srcId="{C2BA3E2B-8FF3-A943-B4D4-F26C49D3B235}" destId="{CDF21361-93D2-F246-B805-18536E00A1A6}" srcOrd="17" destOrd="0" presId="urn:microsoft.com/office/officeart/2009/3/layout/RandomtoResultProcess"/>
    <dgm:cxn modelId="{E15ACBB8-75F5-1343-A6D7-2D652A1D679C}" type="presParOf" srcId="{C2BA3E2B-8FF3-A943-B4D4-F26C49D3B235}" destId="{D6E1104F-E160-834F-9E49-5B51B377CC25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4C46D0-2D83-244D-88FD-D0B8C1916721}" type="doc">
      <dgm:prSet loTypeId="urn:microsoft.com/office/officeart/2005/8/layout/process1" loCatId="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GB"/>
        </a:p>
      </dgm:t>
    </dgm:pt>
    <dgm:pt modelId="{181D3AED-80F3-F544-8785-C950922E58BF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r" rtl="1">
            <a:lnSpc>
              <a:spcPct val="150000"/>
            </a:lnSpc>
          </a:pPr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* </a:t>
          </a:r>
          <a:r>
            <a:rPr lang="ar-SA" sz="2800" b="1" dirty="0">
              <a:latin typeface="Segoe UI" panose="020B0502040204020203" pitchFamily="34" charset="0"/>
              <a:cs typeface="Segoe UI" panose="020B0502040204020203" pitchFamily="34" charset="0"/>
            </a:rPr>
            <a:t>فلسفة العدالة الانتقالية: المساءلة والمصالحة.</a:t>
          </a:r>
          <a:br>
            <a:rPr lang="ar-SA" sz="28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ar-SA" sz="2800" b="1" dirty="0">
              <a:latin typeface="Segoe UI" panose="020B0502040204020203" pitchFamily="34" charset="0"/>
              <a:cs typeface="Segoe UI" panose="020B0502040204020203" pitchFamily="34" charset="0"/>
            </a:rPr>
            <a:t>* الأهداف: جبر الضرر للضحايا – حفظ الذاكرة العامة</a:t>
          </a:r>
          <a:br>
            <a:rPr lang="ar-SA" sz="28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ar-SA" sz="2800" b="1" dirty="0">
              <a:latin typeface="Segoe UI" panose="020B0502040204020203" pitchFamily="34" charset="0"/>
              <a:cs typeface="Segoe UI" panose="020B0502040204020203" pitchFamily="34" charset="0"/>
            </a:rPr>
            <a:t>- ضمان عدم تكرار الماضي – تحقيق العدالة للضحايا</a:t>
          </a:r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C2A6E33-359A-F049-98F6-8BB504203816}" type="parTrans" cxnId="{94E54608-6F8D-E94C-A972-BAAF44F724E8}">
      <dgm:prSet/>
      <dgm:spPr/>
      <dgm:t>
        <a:bodyPr/>
        <a:lstStyle/>
        <a:p>
          <a:endParaRPr lang="en-GB" sz="4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6D14E0-07A0-204C-B8CF-0E1AABE05560}" type="sibTrans" cxnId="{94E54608-6F8D-E94C-A972-BAAF44F724E8}">
      <dgm:prSet custT="1"/>
      <dgm:spPr/>
      <dgm:t>
        <a:bodyPr/>
        <a:lstStyle/>
        <a:p>
          <a:endParaRPr lang="en-GB" sz="4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A6C75F-0E58-5340-83EA-CD2328B342FD}" type="pres">
      <dgm:prSet presAssocID="{1F4C46D0-2D83-244D-88FD-D0B8C1916721}" presName="Name0" presStyleCnt="0">
        <dgm:presLayoutVars>
          <dgm:dir val="rev"/>
          <dgm:resizeHandles val="exact"/>
        </dgm:presLayoutVars>
      </dgm:prSet>
      <dgm:spPr/>
    </dgm:pt>
    <dgm:pt modelId="{2C1F2E67-0D32-FD4B-B7C4-37B4A00374F5}" type="pres">
      <dgm:prSet presAssocID="{181D3AED-80F3-F544-8785-C950922E58BF}" presName="node" presStyleLbl="node1" presStyleIdx="0" presStyleCnt="1" custLinFactNeighborX="1013" custLinFactNeighborY="0">
        <dgm:presLayoutVars>
          <dgm:bulletEnabled val="1"/>
        </dgm:presLayoutVars>
      </dgm:prSet>
      <dgm:spPr/>
    </dgm:pt>
  </dgm:ptLst>
  <dgm:cxnLst>
    <dgm:cxn modelId="{94E54608-6F8D-E94C-A972-BAAF44F724E8}" srcId="{1F4C46D0-2D83-244D-88FD-D0B8C1916721}" destId="{181D3AED-80F3-F544-8785-C950922E58BF}" srcOrd="0" destOrd="0" parTransId="{4C2A6E33-359A-F049-98F6-8BB504203816}" sibTransId="{E86D14E0-07A0-204C-B8CF-0E1AABE05560}"/>
    <dgm:cxn modelId="{43EAF839-9923-D24A-B481-F1B835BEA4B2}" type="presOf" srcId="{181D3AED-80F3-F544-8785-C950922E58BF}" destId="{2C1F2E67-0D32-FD4B-B7C4-37B4A00374F5}" srcOrd="0" destOrd="0" presId="urn:microsoft.com/office/officeart/2005/8/layout/process1"/>
    <dgm:cxn modelId="{065014C1-03BF-8742-BDDA-E4784A8C0F67}" type="presOf" srcId="{1F4C46D0-2D83-244D-88FD-D0B8C1916721}" destId="{55A6C75F-0E58-5340-83EA-CD2328B342FD}" srcOrd="0" destOrd="0" presId="urn:microsoft.com/office/officeart/2005/8/layout/process1"/>
    <dgm:cxn modelId="{C9A2FC9C-A3DC-C44A-9DF4-A0377ABA4D74}" type="presParOf" srcId="{55A6C75F-0E58-5340-83EA-CD2328B342FD}" destId="{2C1F2E67-0D32-FD4B-B7C4-37B4A00374F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4C46D0-2D83-244D-88FD-D0B8C1916721}" type="doc">
      <dgm:prSet loTypeId="urn:microsoft.com/office/officeart/2005/8/layout/default" loCatId="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GB"/>
        </a:p>
      </dgm:t>
    </dgm:pt>
    <dgm:pt modelId="{B9F6E732-2BC8-F44E-BCDA-0964C20D99B9}">
      <dgm:prSet custT="1"/>
      <dgm:spPr/>
      <dgm:t>
        <a:bodyPr/>
        <a:lstStyle/>
        <a:p>
          <a:r>
            <a:rPr lang="ar-SA" sz="2800" dirty="0">
              <a:latin typeface="Segoe UI" panose="020B0502040204020203" pitchFamily="34" charset="0"/>
              <a:cs typeface="Segoe UI" panose="020B0502040204020203" pitchFamily="34" charset="0"/>
            </a:rPr>
            <a:t>أولاً.. خلونا نعرف الفكرة</a:t>
          </a:r>
          <a:endParaRPr lang="en-GB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8A640B9-C97A-3842-A7E2-CD953C936F53}" type="parTrans" cxnId="{F3442D10-029B-7544-A160-19A6341DB150}">
      <dgm:prSet/>
      <dgm:spPr/>
      <dgm:t>
        <a:bodyPr/>
        <a:lstStyle/>
        <a:p>
          <a:endParaRPr lang="en-GB" sz="2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EB17900-DDD3-444F-96BF-8B0EB89F947E}" type="sibTrans" cxnId="{F3442D10-029B-7544-A160-19A6341DB150}">
      <dgm:prSet/>
      <dgm:spPr/>
      <dgm:t>
        <a:bodyPr/>
        <a:lstStyle/>
        <a:p>
          <a:endParaRPr lang="en-GB" sz="2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3BD701F-FEB5-FA42-8976-2DFC8195F76E}" type="pres">
      <dgm:prSet presAssocID="{1F4C46D0-2D83-244D-88FD-D0B8C1916721}" presName="diagram" presStyleCnt="0">
        <dgm:presLayoutVars>
          <dgm:dir val="rev"/>
          <dgm:resizeHandles val="exact"/>
        </dgm:presLayoutVars>
      </dgm:prSet>
      <dgm:spPr/>
    </dgm:pt>
    <dgm:pt modelId="{B0851B84-B0D3-5D4E-ADFC-D340F2289C65}" type="pres">
      <dgm:prSet presAssocID="{B9F6E732-2BC8-F44E-BCDA-0964C20D99B9}" presName="node" presStyleLbl="node1" presStyleIdx="0" presStyleCnt="1">
        <dgm:presLayoutVars>
          <dgm:bulletEnabled val="1"/>
        </dgm:presLayoutVars>
      </dgm:prSet>
      <dgm:spPr/>
    </dgm:pt>
  </dgm:ptLst>
  <dgm:cxnLst>
    <dgm:cxn modelId="{F3442D10-029B-7544-A160-19A6341DB150}" srcId="{1F4C46D0-2D83-244D-88FD-D0B8C1916721}" destId="{B9F6E732-2BC8-F44E-BCDA-0964C20D99B9}" srcOrd="0" destOrd="0" parTransId="{48A640B9-C97A-3842-A7E2-CD953C936F53}" sibTransId="{8EB17900-DDD3-444F-96BF-8B0EB89F947E}"/>
    <dgm:cxn modelId="{A20CD796-92AA-2148-A21C-88A4E9AECF14}" type="presOf" srcId="{B9F6E732-2BC8-F44E-BCDA-0964C20D99B9}" destId="{B0851B84-B0D3-5D4E-ADFC-D340F2289C65}" srcOrd="0" destOrd="0" presId="urn:microsoft.com/office/officeart/2005/8/layout/default"/>
    <dgm:cxn modelId="{F0FB78CC-3321-7D40-9B98-D113475989F0}" type="presOf" srcId="{1F4C46D0-2D83-244D-88FD-D0B8C1916721}" destId="{43BD701F-FEB5-FA42-8976-2DFC8195F76E}" srcOrd="0" destOrd="0" presId="urn:microsoft.com/office/officeart/2005/8/layout/default"/>
    <dgm:cxn modelId="{A0F877A8-959F-624A-A02B-B3A44293345C}" type="presParOf" srcId="{43BD701F-FEB5-FA42-8976-2DFC8195F76E}" destId="{B0851B84-B0D3-5D4E-ADFC-D340F2289C6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FE5243-E8EC-CC48-A14F-3E50A8DFCBF1}" type="doc">
      <dgm:prSet loTypeId="urn:microsoft.com/office/officeart/2005/8/layout/radial5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B0ED0293-063A-BF44-B6DE-11C1B065488B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pPr rtl="1"/>
          <a:r>
            <a:rPr lang="ar-SA" b="1" dirty="0">
              <a:latin typeface="Segoe UI" panose="020B0502040204020203" pitchFamily="34" charset="0"/>
              <a:cs typeface="Segoe UI" panose="020B0502040204020203" pitchFamily="34" charset="0"/>
            </a:rPr>
            <a:t>المقارنة</a:t>
          </a:r>
          <a:endParaRPr lang="en-GB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E07A5C2-87DC-8246-8B79-BBBBFC280063}" type="parTrans" cxnId="{FE908FF2-580A-3C40-93DA-7CCCB45B64EA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C644FAB-9AEF-D04C-8608-B179B9F9B613}" type="sibTrans" cxnId="{FE908FF2-580A-3C40-93DA-7CCCB45B64EA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08E4068-4037-2244-B489-25F2F760F8E2}">
      <dgm:prSet phldrT="[Text]"/>
      <dgm:spPr/>
      <dgm:t>
        <a:bodyPr/>
        <a:lstStyle/>
        <a:p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عدالة اعتيادية لظروف غير اعتيادية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111B383-E5C5-D14D-B930-E143304B6245}" type="parTrans" cxnId="{D3210ADC-A722-7C44-9E00-317D43645B72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EA346FD-5864-8E46-9887-D1B8360A3B70}" type="sibTrans" cxnId="{D3210ADC-A722-7C44-9E00-317D43645B72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37FABA8-50C3-DF42-B25A-BF1DCA9C8F14}">
      <dgm:prSet/>
      <dgm:spPr/>
      <dgm:t>
        <a:bodyPr/>
        <a:lstStyle/>
        <a:p>
          <a:pPr rtl="1"/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هل يمكننا الجمع بينهما؟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0DBEF9A-712B-9C41-9D09-46683AA01551}" type="parTrans" cxnId="{30098C07-4BC6-2D48-A338-4164C4382374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95EF7E8-92D1-684E-BC10-38C2D358B81C}" type="sibTrans" cxnId="{30098C07-4BC6-2D48-A338-4164C4382374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0FBF116-74F2-D446-8CE0-C6302CFEEEDD}">
      <dgm:prSet/>
      <dgm:spPr/>
      <dgm:t>
        <a:bodyPr/>
        <a:lstStyle/>
        <a:p>
          <a:pPr rtl="1"/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مخاطر التطبيع مع فكرة العدالة الاستثنائية</a:t>
          </a:r>
          <a:endParaRPr lang="en-GB" dirty="0"/>
        </a:p>
      </dgm:t>
    </dgm:pt>
    <dgm:pt modelId="{487534F6-C6A6-5B40-A5C7-D7A1125E48D8}" type="parTrans" cxnId="{AA19A05C-F1C2-7948-AFD3-03E7B1070DDB}">
      <dgm:prSet/>
      <dgm:spPr/>
      <dgm:t>
        <a:bodyPr/>
        <a:lstStyle/>
        <a:p>
          <a:endParaRPr lang="en-GB"/>
        </a:p>
      </dgm:t>
    </dgm:pt>
    <dgm:pt modelId="{5274CF6F-308E-694A-A5B4-2E0A56162BB6}" type="sibTrans" cxnId="{AA19A05C-F1C2-7948-AFD3-03E7B1070DDB}">
      <dgm:prSet/>
      <dgm:spPr/>
    </dgm:pt>
    <dgm:pt modelId="{CF966B22-2B49-9C4B-9C4E-E0802066E56B}">
      <dgm:prSet/>
      <dgm:spPr/>
      <dgm:t>
        <a:bodyPr/>
        <a:lstStyle/>
        <a:p>
          <a:pPr rtl="1"/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أي الحلول أكثر كفاءة؟</a:t>
          </a:r>
          <a:endParaRPr lang="en-GB" dirty="0"/>
        </a:p>
      </dgm:t>
    </dgm:pt>
    <dgm:pt modelId="{119AA457-3B9A-B840-815F-5DE38F5F7541}" type="parTrans" cxnId="{61AFE3AD-6931-D348-B35F-7642456352FF}">
      <dgm:prSet/>
      <dgm:spPr/>
      <dgm:t>
        <a:bodyPr/>
        <a:lstStyle/>
        <a:p>
          <a:endParaRPr lang="en-GB"/>
        </a:p>
      </dgm:t>
    </dgm:pt>
    <dgm:pt modelId="{2E4EFAD0-AF87-F545-89E2-5C2CC668CADB}" type="sibTrans" cxnId="{61AFE3AD-6931-D348-B35F-7642456352FF}">
      <dgm:prSet/>
      <dgm:spPr/>
    </dgm:pt>
    <dgm:pt modelId="{F6BB945C-2F37-4F4C-97AC-6A6E6395676B}">
      <dgm:prSet/>
      <dgm:spPr/>
      <dgm:t>
        <a:bodyPr/>
        <a:lstStyle/>
        <a:p>
          <a:r>
            <a:rPr lang="ar-SA">
              <a:latin typeface="Segoe UI" panose="020B0502040204020203" pitchFamily="34" charset="0"/>
              <a:cs typeface="Segoe UI" panose="020B0502040204020203" pitchFamily="34" charset="0"/>
            </a:rPr>
            <a:t>أمثلة</a:t>
          </a:r>
          <a:endParaRPr lang="en-GB"/>
        </a:p>
      </dgm:t>
    </dgm:pt>
    <dgm:pt modelId="{06BC1DBC-6A53-B047-9F59-427764E6105E}" type="parTrans" cxnId="{579CD3B5-1F64-164D-B09F-ED6368161E1B}">
      <dgm:prSet/>
      <dgm:spPr/>
      <dgm:t>
        <a:bodyPr/>
        <a:lstStyle/>
        <a:p>
          <a:endParaRPr lang="en-GB"/>
        </a:p>
      </dgm:t>
    </dgm:pt>
    <dgm:pt modelId="{47B1D458-6390-BA4B-A722-10A7FF7CB0FE}" type="sibTrans" cxnId="{579CD3B5-1F64-164D-B09F-ED6368161E1B}">
      <dgm:prSet/>
      <dgm:spPr/>
    </dgm:pt>
    <dgm:pt modelId="{845FB587-97F7-B845-9AF8-A2DCB5F010C8}" type="pres">
      <dgm:prSet presAssocID="{80FE5243-E8EC-CC48-A14F-3E50A8DFCBF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6751CEC-2F47-0C44-B4C3-50EE15102112}" type="pres">
      <dgm:prSet presAssocID="{B0ED0293-063A-BF44-B6DE-11C1B065488B}" presName="centerShape" presStyleLbl="node0" presStyleIdx="0" presStyleCnt="1"/>
      <dgm:spPr/>
    </dgm:pt>
    <dgm:pt modelId="{62AB8C45-0175-604A-A250-522D21351269}" type="pres">
      <dgm:prSet presAssocID="{E111B383-E5C5-D14D-B930-E143304B6245}" presName="parTrans" presStyleLbl="sibTrans2D1" presStyleIdx="0" presStyleCnt="5"/>
      <dgm:spPr/>
    </dgm:pt>
    <dgm:pt modelId="{757874C0-7429-1A41-A553-104F068D8E5E}" type="pres">
      <dgm:prSet presAssocID="{E111B383-E5C5-D14D-B930-E143304B6245}" presName="connectorText" presStyleLbl="sibTrans2D1" presStyleIdx="0" presStyleCnt="5"/>
      <dgm:spPr/>
    </dgm:pt>
    <dgm:pt modelId="{702CDC0C-279E-D646-8FF0-263F0818DE2A}" type="pres">
      <dgm:prSet presAssocID="{208E4068-4037-2244-B489-25F2F760F8E2}" presName="node" presStyleLbl="node1" presStyleIdx="0" presStyleCnt="5">
        <dgm:presLayoutVars>
          <dgm:bulletEnabled val="1"/>
        </dgm:presLayoutVars>
      </dgm:prSet>
      <dgm:spPr/>
    </dgm:pt>
    <dgm:pt modelId="{7EDF4901-61BE-C145-A15A-EECD1B25DBB0}" type="pres">
      <dgm:prSet presAssocID="{487534F6-C6A6-5B40-A5C7-D7A1125E48D8}" presName="parTrans" presStyleLbl="sibTrans2D1" presStyleIdx="1" presStyleCnt="5"/>
      <dgm:spPr/>
    </dgm:pt>
    <dgm:pt modelId="{B472F59C-B48D-7040-9DA1-34A36E7A4739}" type="pres">
      <dgm:prSet presAssocID="{487534F6-C6A6-5B40-A5C7-D7A1125E48D8}" presName="connectorText" presStyleLbl="sibTrans2D1" presStyleIdx="1" presStyleCnt="5"/>
      <dgm:spPr/>
    </dgm:pt>
    <dgm:pt modelId="{D319B1BA-CE3D-414E-8AC4-8487F107AF75}" type="pres">
      <dgm:prSet presAssocID="{40FBF116-74F2-D446-8CE0-C6302CFEEEDD}" presName="node" presStyleLbl="node1" presStyleIdx="1" presStyleCnt="5">
        <dgm:presLayoutVars>
          <dgm:bulletEnabled val="1"/>
        </dgm:presLayoutVars>
      </dgm:prSet>
      <dgm:spPr/>
    </dgm:pt>
    <dgm:pt modelId="{A2AD3ED0-05EE-964D-BD60-C8995927D3DD}" type="pres">
      <dgm:prSet presAssocID="{119AA457-3B9A-B840-815F-5DE38F5F7541}" presName="parTrans" presStyleLbl="sibTrans2D1" presStyleIdx="2" presStyleCnt="5"/>
      <dgm:spPr/>
    </dgm:pt>
    <dgm:pt modelId="{C212136B-2CDE-F54B-B376-C9B1790ED7C2}" type="pres">
      <dgm:prSet presAssocID="{119AA457-3B9A-B840-815F-5DE38F5F7541}" presName="connectorText" presStyleLbl="sibTrans2D1" presStyleIdx="2" presStyleCnt="5"/>
      <dgm:spPr/>
    </dgm:pt>
    <dgm:pt modelId="{9C79F849-39D2-8F42-A33F-E3DD7BAE518B}" type="pres">
      <dgm:prSet presAssocID="{CF966B22-2B49-9C4B-9C4E-E0802066E56B}" presName="node" presStyleLbl="node1" presStyleIdx="2" presStyleCnt="5">
        <dgm:presLayoutVars>
          <dgm:bulletEnabled val="1"/>
        </dgm:presLayoutVars>
      </dgm:prSet>
      <dgm:spPr/>
    </dgm:pt>
    <dgm:pt modelId="{C7BB0D64-E170-7E46-877E-401F4EA53263}" type="pres">
      <dgm:prSet presAssocID="{00DBEF9A-712B-9C41-9D09-46683AA01551}" presName="parTrans" presStyleLbl="sibTrans2D1" presStyleIdx="3" presStyleCnt="5"/>
      <dgm:spPr/>
    </dgm:pt>
    <dgm:pt modelId="{2AEE8D62-7DFC-104F-9C4D-EDB4232ED300}" type="pres">
      <dgm:prSet presAssocID="{00DBEF9A-712B-9C41-9D09-46683AA01551}" presName="connectorText" presStyleLbl="sibTrans2D1" presStyleIdx="3" presStyleCnt="5"/>
      <dgm:spPr/>
    </dgm:pt>
    <dgm:pt modelId="{2DB37643-A1B2-6744-9FF1-5597E45B6426}" type="pres">
      <dgm:prSet presAssocID="{137FABA8-50C3-DF42-B25A-BF1DCA9C8F14}" presName="node" presStyleLbl="node1" presStyleIdx="3" presStyleCnt="5">
        <dgm:presLayoutVars>
          <dgm:bulletEnabled val="1"/>
        </dgm:presLayoutVars>
      </dgm:prSet>
      <dgm:spPr/>
    </dgm:pt>
    <dgm:pt modelId="{0E2474AE-A709-2643-92BE-89A943675CD3}" type="pres">
      <dgm:prSet presAssocID="{06BC1DBC-6A53-B047-9F59-427764E6105E}" presName="parTrans" presStyleLbl="sibTrans2D1" presStyleIdx="4" presStyleCnt="5"/>
      <dgm:spPr/>
    </dgm:pt>
    <dgm:pt modelId="{941B78BA-357E-074D-8004-FCE62C8D9321}" type="pres">
      <dgm:prSet presAssocID="{06BC1DBC-6A53-B047-9F59-427764E6105E}" presName="connectorText" presStyleLbl="sibTrans2D1" presStyleIdx="4" presStyleCnt="5"/>
      <dgm:spPr/>
    </dgm:pt>
    <dgm:pt modelId="{5E45C3B0-18E0-3741-A1CE-1216CF0BE9D0}" type="pres">
      <dgm:prSet presAssocID="{F6BB945C-2F37-4F4C-97AC-6A6E6395676B}" presName="node" presStyleLbl="node1" presStyleIdx="4" presStyleCnt="5">
        <dgm:presLayoutVars>
          <dgm:bulletEnabled val="1"/>
        </dgm:presLayoutVars>
      </dgm:prSet>
      <dgm:spPr/>
    </dgm:pt>
  </dgm:ptLst>
  <dgm:cxnLst>
    <dgm:cxn modelId="{30098C07-4BC6-2D48-A338-4164C4382374}" srcId="{B0ED0293-063A-BF44-B6DE-11C1B065488B}" destId="{137FABA8-50C3-DF42-B25A-BF1DCA9C8F14}" srcOrd="3" destOrd="0" parTransId="{00DBEF9A-712B-9C41-9D09-46683AA01551}" sibTransId="{895EF7E8-92D1-684E-BC10-38C2D358B81C}"/>
    <dgm:cxn modelId="{8FB24F0F-A69F-4748-92ED-CCB35EBFC51F}" type="presOf" srcId="{487534F6-C6A6-5B40-A5C7-D7A1125E48D8}" destId="{7EDF4901-61BE-C145-A15A-EECD1B25DBB0}" srcOrd="0" destOrd="0" presId="urn:microsoft.com/office/officeart/2005/8/layout/radial5"/>
    <dgm:cxn modelId="{AC14E31B-E647-F540-9C56-C2B37E6B3C9B}" type="presOf" srcId="{06BC1DBC-6A53-B047-9F59-427764E6105E}" destId="{941B78BA-357E-074D-8004-FCE62C8D9321}" srcOrd="1" destOrd="0" presId="urn:microsoft.com/office/officeart/2005/8/layout/radial5"/>
    <dgm:cxn modelId="{2AC74428-438D-9D46-BF3E-A482170C2DE9}" type="presOf" srcId="{06BC1DBC-6A53-B047-9F59-427764E6105E}" destId="{0E2474AE-A709-2643-92BE-89A943675CD3}" srcOrd="0" destOrd="0" presId="urn:microsoft.com/office/officeart/2005/8/layout/radial5"/>
    <dgm:cxn modelId="{AA19A05C-F1C2-7948-AFD3-03E7B1070DDB}" srcId="{B0ED0293-063A-BF44-B6DE-11C1B065488B}" destId="{40FBF116-74F2-D446-8CE0-C6302CFEEEDD}" srcOrd="1" destOrd="0" parTransId="{487534F6-C6A6-5B40-A5C7-D7A1125E48D8}" sibTransId="{5274CF6F-308E-694A-A5B4-2E0A56162BB6}"/>
    <dgm:cxn modelId="{EE316D61-8097-0242-972E-C011ECCC02D7}" type="presOf" srcId="{00DBEF9A-712B-9C41-9D09-46683AA01551}" destId="{C7BB0D64-E170-7E46-877E-401F4EA53263}" srcOrd="0" destOrd="0" presId="urn:microsoft.com/office/officeart/2005/8/layout/radial5"/>
    <dgm:cxn modelId="{B8CCD941-DC0A-D14D-90C4-B940EBD88733}" type="presOf" srcId="{80FE5243-E8EC-CC48-A14F-3E50A8DFCBF1}" destId="{845FB587-97F7-B845-9AF8-A2DCB5F010C8}" srcOrd="0" destOrd="0" presId="urn:microsoft.com/office/officeart/2005/8/layout/radial5"/>
    <dgm:cxn modelId="{2C2A6C65-3EF5-1F40-B95A-25137C65EB47}" type="presOf" srcId="{E111B383-E5C5-D14D-B930-E143304B6245}" destId="{62AB8C45-0175-604A-A250-522D21351269}" srcOrd="0" destOrd="0" presId="urn:microsoft.com/office/officeart/2005/8/layout/radial5"/>
    <dgm:cxn modelId="{AF65DC68-326E-134E-994A-82300052DAF4}" type="presOf" srcId="{137FABA8-50C3-DF42-B25A-BF1DCA9C8F14}" destId="{2DB37643-A1B2-6744-9FF1-5597E45B6426}" srcOrd="0" destOrd="0" presId="urn:microsoft.com/office/officeart/2005/8/layout/radial5"/>
    <dgm:cxn modelId="{6DEDEC49-4B69-9147-95F8-DF9183BD137D}" type="presOf" srcId="{40FBF116-74F2-D446-8CE0-C6302CFEEEDD}" destId="{D319B1BA-CE3D-414E-8AC4-8487F107AF75}" srcOrd="0" destOrd="0" presId="urn:microsoft.com/office/officeart/2005/8/layout/radial5"/>
    <dgm:cxn modelId="{295AAD4B-53C3-A04A-8EA3-48DB17327450}" type="presOf" srcId="{CF966B22-2B49-9C4B-9C4E-E0802066E56B}" destId="{9C79F849-39D2-8F42-A33F-E3DD7BAE518B}" srcOrd="0" destOrd="0" presId="urn:microsoft.com/office/officeart/2005/8/layout/radial5"/>
    <dgm:cxn modelId="{E84D3972-D130-8E45-8ED9-6ACB5901C9D9}" type="presOf" srcId="{E111B383-E5C5-D14D-B930-E143304B6245}" destId="{757874C0-7429-1A41-A553-104F068D8E5E}" srcOrd="1" destOrd="0" presId="urn:microsoft.com/office/officeart/2005/8/layout/radial5"/>
    <dgm:cxn modelId="{22C98377-839B-7C46-98C1-CBD72E72E066}" type="presOf" srcId="{119AA457-3B9A-B840-815F-5DE38F5F7541}" destId="{C212136B-2CDE-F54B-B376-C9B1790ED7C2}" srcOrd="1" destOrd="0" presId="urn:microsoft.com/office/officeart/2005/8/layout/radial5"/>
    <dgm:cxn modelId="{A0ADEE8E-38F2-0B48-AA71-02E90F734BA0}" type="presOf" srcId="{00DBEF9A-712B-9C41-9D09-46683AA01551}" destId="{2AEE8D62-7DFC-104F-9C4D-EDB4232ED300}" srcOrd="1" destOrd="0" presId="urn:microsoft.com/office/officeart/2005/8/layout/radial5"/>
    <dgm:cxn modelId="{61AFE3AD-6931-D348-B35F-7642456352FF}" srcId="{B0ED0293-063A-BF44-B6DE-11C1B065488B}" destId="{CF966B22-2B49-9C4B-9C4E-E0802066E56B}" srcOrd="2" destOrd="0" parTransId="{119AA457-3B9A-B840-815F-5DE38F5F7541}" sibTransId="{2E4EFAD0-AF87-F545-89E2-5C2CC668CADB}"/>
    <dgm:cxn modelId="{579CD3B5-1F64-164D-B09F-ED6368161E1B}" srcId="{B0ED0293-063A-BF44-B6DE-11C1B065488B}" destId="{F6BB945C-2F37-4F4C-97AC-6A6E6395676B}" srcOrd="4" destOrd="0" parTransId="{06BC1DBC-6A53-B047-9F59-427764E6105E}" sibTransId="{47B1D458-6390-BA4B-A722-10A7FF7CB0FE}"/>
    <dgm:cxn modelId="{B4A74EC9-6EAB-F743-B1A4-928064CDD009}" type="presOf" srcId="{119AA457-3B9A-B840-815F-5DE38F5F7541}" destId="{A2AD3ED0-05EE-964D-BD60-C8995927D3DD}" srcOrd="0" destOrd="0" presId="urn:microsoft.com/office/officeart/2005/8/layout/radial5"/>
    <dgm:cxn modelId="{C346B0D2-1245-4840-9FEE-D8348BE018A8}" type="presOf" srcId="{B0ED0293-063A-BF44-B6DE-11C1B065488B}" destId="{26751CEC-2F47-0C44-B4C3-50EE15102112}" srcOrd="0" destOrd="0" presId="urn:microsoft.com/office/officeart/2005/8/layout/radial5"/>
    <dgm:cxn modelId="{FD0BE3D5-D686-C843-82EF-E85246F48C0A}" type="presOf" srcId="{487534F6-C6A6-5B40-A5C7-D7A1125E48D8}" destId="{B472F59C-B48D-7040-9DA1-34A36E7A4739}" srcOrd="1" destOrd="0" presId="urn:microsoft.com/office/officeart/2005/8/layout/radial5"/>
    <dgm:cxn modelId="{942467D9-E6A4-104B-AA88-6DC27D3B38CF}" type="presOf" srcId="{208E4068-4037-2244-B489-25F2F760F8E2}" destId="{702CDC0C-279E-D646-8FF0-263F0818DE2A}" srcOrd="0" destOrd="0" presId="urn:microsoft.com/office/officeart/2005/8/layout/radial5"/>
    <dgm:cxn modelId="{D3210ADC-A722-7C44-9E00-317D43645B72}" srcId="{B0ED0293-063A-BF44-B6DE-11C1B065488B}" destId="{208E4068-4037-2244-B489-25F2F760F8E2}" srcOrd="0" destOrd="0" parTransId="{E111B383-E5C5-D14D-B930-E143304B6245}" sibTransId="{6EA346FD-5864-8E46-9887-D1B8360A3B70}"/>
    <dgm:cxn modelId="{FE908FF2-580A-3C40-93DA-7CCCB45B64EA}" srcId="{80FE5243-E8EC-CC48-A14F-3E50A8DFCBF1}" destId="{B0ED0293-063A-BF44-B6DE-11C1B065488B}" srcOrd="0" destOrd="0" parTransId="{FE07A5C2-87DC-8246-8B79-BBBBFC280063}" sibTransId="{FC644FAB-9AEF-D04C-8608-B179B9F9B613}"/>
    <dgm:cxn modelId="{E1AB13FA-7B9F-C84D-999D-C06BD1DB9E32}" type="presOf" srcId="{F6BB945C-2F37-4F4C-97AC-6A6E6395676B}" destId="{5E45C3B0-18E0-3741-A1CE-1216CF0BE9D0}" srcOrd="0" destOrd="0" presId="urn:microsoft.com/office/officeart/2005/8/layout/radial5"/>
    <dgm:cxn modelId="{09193587-E06B-4E4A-81C8-6808CCB7B5BC}" type="presParOf" srcId="{845FB587-97F7-B845-9AF8-A2DCB5F010C8}" destId="{26751CEC-2F47-0C44-B4C3-50EE15102112}" srcOrd="0" destOrd="0" presId="urn:microsoft.com/office/officeart/2005/8/layout/radial5"/>
    <dgm:cxn modelId="{A999F3AC-157C-7E42-AE9E-4E725C9A1953}" type="presParOf" srcId="{845FB587-97F7-B845-9AF8-A2DCB5F010C8}" destId="{62AB8C45-0175-604A-A250-522D21351269}" srcOrd="1" destOrd="0" presId="urn:microsoft.com/office/officeart/2005/8/layout/radial5"/>
    <dgm:cxn modelId="{ED39C28C-C960-3044-8E57-83F823D2ECAA}" type="presParOf" srcId="{62AB8C45-0175-604A-A250-522D21351269}" destId="{757874C0-7429-1A41-A553-104F068D8E5E}" srcOrd="0" destOrd="0" presId="urn:microsoft.com/office/officeart/2005/8/layout/radial5"/>
    <dgm:cxn modelId="{0D5F2C69-F3E6-7E4E-BB5C-747E0E222A3D}" type="presParOf" srcId="{845FB587-97F7-B845-9AF8-A2DCB5F010C8}" destId="{702CDC0C-279E-D646-8FF0-263F0818DE2A}" srcOrd="2" destOrd="0" presId="urn:microsoft.com/office/officeart/2005/8/layout/radial5"/>
    <dgm:cxn modelId="{19595449-0014-9340-89BE-A05A827AFD78}" type="presParOf" srcId="{845FB587-97F7-B845-9AF8-A2DCB5F010C8}" destId="{7EDF4901-61BE-C145-A15A-EECD1B25DBB0}" srcOrd="3" destOrd="0" presId="urn:microsoft.com/office/officeart/2005/8/layout/radial5"/>
    <dgm:cxn modelId="{E6D10977-D8AD-A049-AB42-2A1FC4707A45}" type="presParOf" srcId="{7EDF4901-61BE-C145-A15A-EECD1B25DBB0}" destId="{B472F59C-B48D-7040-9DA1-34A36E7A4739}" srcOrd="0" destOrd="0" presId="urn:microsoft.com/office/officeart/2005/8/layout/radial5"/>
    <dgm:cxn modelId="{4AE8147C-4B03-9045-9CA1-931295A50FEA}" type="presParOf" srcId="{845FB587-97F7-B845-9AF8-A2DCB5F010C8}" destId="{D319B1BA-CE3D-414E-8AC4-8487F107AF75}" srcOrd="4" destOrd="0" presId="urn:microsoft.com/office/officeart/2005/8/layout/radial5"/>
    <dgm:cxn modelId="{38EDAC80-C1C5-CE45-967E-8DB25AF71C7C}" type="presParOf" srcId="{845FB587-97F7-B845-9AF8-A2DCB5F010C8}" destId="{A2AD3ED0-05EE-964D-BD60-C8995927D3DD}" srcOrd="5" destOrd="0" presId="urn:microsoft.com/office/officeart/2005/8/layout/radial5"/>
    <dgm:cxn modelId="{7B52B4BD-785F-C742-B22E-28583F00EA39}" type="presParOf" srcId="{A2AD3ED0-05EE-964D-BD60-C8995927D3DD}" destId="{C212136B-2CDE-F54B-B376-C9B1790ED7C2}" srcOrd="0" destOrd="0" presId="urn:microsoft.com/office/officeart/2005/8/layout/radial5"/>
    <dgm:cxn modelId="{D0E8CF29-B571-114D-A88E-9781DD664A91}" type="presParOf" srcId="{845FB587-97F7-B845-9AF8-A2DCB5F010C8}" destId="{9C79F849-39D2-8F42-A33F-E3DD7BAE518B}" srcOrd="6" destOrd="0" presId="urn:microsoft.com/office/officeart/2005/8/layout/radial5"/>
    <dgm:cxn modelId="{1379B1D1-10DD-0D48-8643-B55B6D755B67}" type="presParOf" srcId="{845FB587-97F7-B845-9AF8-A2DCB5F010C8}" destId="{C7BB0D64-E170-7E46-877E-401F4EA53263}" srcOrd="7" destOrd="0" presId="urn:microsoft.com/office/officeart/2005/8/layout/radial5"/>
    <dgm:cxn modelId="{065B8C4B-02DA-8748-B828-8254856203A9}" type="presParOf" srcId="{C7BB0D64-E170-7E46-877E-401F4EA53263}" destId="{2AEE8D62-7DFC-104F-9C4D-EDB4232ED300}" srcOrd="0" destOrd="0" presId="urn:microsoft.com/office/officeart/2005/8/layout/radial5"/>
    <dgm:cxn modelId="{877F4F0F-F4F8-164E-883F-1C7AFC544CC8}" type="presParOf" srcId="{845FB587-97F7-B845-9AF8-A2DCB5F010C8}" destId="{2DB37643-A1B2-6744-9FF1-5597E45B6426}" srcOrd="8" destOrd="0" presId="urn:microsoft.com/office/officeart/2005/8/layout/radial5"/>
    <dgm:cxn modelId="{C2F9766B-5A90-8A4E-8FBE-F6A1941DA4A2}" type="presParOf" srcId="{845FB587-97F7-B845-9AF8-A2DCB5F010C8}" destId="{0E2474AE-A709-2643-92BE-89A943675CD3}" srcOrd="9" destOrd="0" presId="urn:microsoft.com/office/officeart/2005/8/layout/radial5"/>
    <dgm:cxn modelId="{1640E988-808F-7344-8888-2C16DFAE4E44}" type="presParOf" srcId="{0E2474AE-A709-2643-92BE-89A943675CD3}" destId="{941B78BA-357E-074D-8004-FCE62C8D9321}" srcOrd="0" destOrd="0" presId="urn:microsoft.com/office/officeart/2005/8/layout/radial5"/>
    <dgm:cxn modelId="{829C059E-806E-B44D-B518-7B63FE8CC279}" type="presParOf" srcId="{845FB587-97F7-B845-9AF8-A2DCB5F010C8}" destId="{5E45C3B0-18E0-3741-A1CE-1216CF0BE9D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1D4A3F-404C-984D-80D6-0E44E4F859A3}" type="doc">
      <dgm:prSet loTypeId="urn:microsoft.com/office/officeart/2009/layout/CircleArrowProcess" loCatId="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A3C87A9-C58F-1740-920B-F598FC425914}">
      <dgm:prSet phldrT="[Text]" custT="1"/>
      <dgm:spPr/>
      <dgm:t>
        <a:bodyPr/>
        <a:lstStyle/>
        <a:p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نشأة وتطور العدالة الانتقالية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E8B3072-4DB0-1B4A-ABA4-8DB7FBA56C51}" type="parTrans" cxnId="{0C96F4A3-8D81-7F44-925C-A0AD4C5C4DD1}">
      <dgm:prSet/>
      <dgm:spPr/>
      <dgm:t>
        <a:bodyPr/>
        <a:lstStyle/>
        <a:p>
          <a:endParaRPr lang="en-GB" sz="2000" b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957D96F-3E30-D44C-B142-F396389079EC}" type="sibTrans" cxnId="{0C96F4A3-8D81-7F44-925C-A0AD4C5C4DD1}">
      <dgm:prSet/>
      <dgm:spPr/>
      <dgm:t>
        <a:bodyPr/>
        <a:lstStyle/>
        <a:p>
          <a:endParaRPr lang="en-GB" sz="2000" b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9F9120-26CD-AF46-A958-9AC5B9EDBE3B}">
      <dgm:prSet phldrT="[Text]" custT="1"/>
      <dgm:spPr/>
      <dgm:t>
        <a:bodyPr/>
        <a:lstStyle/>
        <a:p>
          <a:pPr algn="r" rtl="1"/>
          <a:r>
            <a:rPr lang="ar-SA" sz="2800" b="0" dirty="0">
              <a:latin typeface="Segoe UI" panose="020B0502040204020203" pitchFamily="34" charset="0"/>
              <a:cs typeface="Segoe UI" panose="020B0502040204020203" pitchFamily="34" charset="0"/>
            </a:rPr>
            <a:t>ارتباط تطور العدالة الانتقالية بمفهوم موجات الديموقراطية.</a:t>
          </a:r>
          <a:endParaRPr lang="en-GB" sz="2800" b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6A26084-7086-0A4E-9781-80859FBFE71D}" type="parTrans" cxnId="{347B9F63-DDC3-C04C-AF24-B4B258C06D64}">
      <dgm:prSet/>
      <dgm:spPr/>
      <dgm:t>
        <a:bodyPr/>
        <a:lstStyle/>
        <a:p>
          <a:endParaRPr lang="en-GB" sz="2000" b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CED14CB-807D-9944-A95D-AEA2AF23B643}" type="sibTrans" cxnId="{347B9F63-DDC3-C04C-AF24-B4B258C06D64}">
      <dgm:prSet/>
      <dgm:spPr/>
      <dgm:t>
        <a:bodyPr/>
        <a:lstStyle/>
        <a:p>
          <a:endParaRPr lang="en-GB" sz="2000" b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01558D-1D85-7D4B-B397-77DD01844E8B}">
      <dgm:prSet custT="1"/>
      <dgm:spPr/>
      <dgm:t>
        <a:bodyPr/>
        <a:lstStyle/>
        <a:p>
          <a:pPr algn="r" rtl="1"/>
          <a:r>
            <a:rPr lang="ar-SA" sz="2800" dirty="0">
              <a:latin typeface="Segoe UI" panose="020B0502040204020203" pitchFamily="34" charset="0"/>
              <a:cs typeface="Segoe UI" panose="020B0502040204020203" pitchFamily="34" charset="0"/>
            </a:rPr>
            <a:t>المفهوم البدائي الذي ظهر في القرن التاسع عشر.</a:t>
          </a:r>
          <a:endParaRPr lang="en-GB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93D52E9-5926-4145-8A2E-FF19D217D3E2}" type="parTrans" cxnId="{DAEAD4CE-DB66-9547-BF2C-44F38ABBA08E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7A7DBEA-B2AC-8640-9325-F84034A45867}" type="sibTrans" cxnId="{DAEAD4CE-DB66-9547-BF2C-44F38ABBA08E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D43D135-69FA-B043-96C3-1F42CC0080A4}">
      <dgm:prSet custT="1"/>
      <dgm:spPr/>
      <dgm:t>
        <a:bodyPr/>
        <a:lstStyle/>
        <a:p>
          <a:pPr algn="r" rtl="1"/>
          <a:endParaRPr lang="en-GB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4A115AE-F720-4F42-ABCF-B105BBA881A0}" type="parTrans" cxnId="{478A6ADD-E198-CF49-9445-6B68C9CC8332}">
      <dgm:prSet/>
      <dgm:spPr/>
      <dgm:t>
        <a:bodyPr/>
        <a:lstStyle/>
        <a:p>
          <a:endParaRPr lang="en-GB"/>
        </a:p>
      </dgm:t>
    </dgm:pt>
    <dgm:pt modelId="{21899B83-36B4-3144-BD88-C5B2B63C86D3}" type="sibTrans" cxnId="{478A6ADD-E198-CF49-9445-6B68C9CC8332}">
      <dgm:prSet/>
      <dgm:spPr/>
      <dgm:t>
        <a:bodyPr/>
        <a:lstStyle/>
        <a:p>
          <a:endParaRPr lang="en-GB"/>
        </a:p>
      </dgm:t>
    </dgm:pt>
    <dgm:pt modelId="{750AFB98-0298-974B-9543-CD3126303F06}" type="pres">
      <dgm:prSet presAssocID="{EC1D4A3F-404C-984D-80D6-0E44E4F859A3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60704E99-58A4-1C47-A5F0-998C6C127143}" type="pres">
      <dgm:prSet presAssocID="{3A3C87A9-C58F-1740-920B-F598FC425914}" presName="Accent1" presStyleCnt="0"/>
      <dgm:spPr/>
    </dgm:pt>
    <dgm:pt modelId="{0EE68178-BC3B-AF4B-BCE0-E50E62A87104}" type="pres">
      <dgm:prSet presAssocID="{3A3C87A9-C58F-1740-920B-F598FC425914}" presName="Accent" presStyleLbl="node1" presStyleIdx="0" presStyleCnt="1"/>
      <dgm:spPr/>
    </dgm:pt>
    <dgm:pt modelId="{1CC8A8E7-CC2D-7045-B38A-819C1283AC44}" type="pres">
      <dgm:prSet presAssocID="{3A3C87A9-C58F-1740-920B-F598FC425914}" presName="Child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856A2CF-A5A8-9640-A1BE-B7481A9B99A1}" type="pres">
      <dgm:prSet presAssocID="{3A3C87A9-C58F-1740-920B-F598FC425914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CC456F12-FE7C-424B-A9AF-DFF39FD81302}" type="presOf" srcId="{8C9F9120-26CD-AF46-A958-9AC5B9EDBE3B}" destId="{1CC8A8E7-CC2D-7045-B38A-819C1283AC44}" srcOrd="0" destOrd="0" presId="urn:microsoft.com/office/officeart/2009/layout/CircleArrowProcess"/>
    <dgm:cxn modelId="{141A0B1C-D532-D243-AE60-D4DC092110EB}" type="presOf" srcId="{FD43D135-69FA-B043-96C3-1F42CC0080A4}" destId="{1CC8A8E7-CC2D-7045-B38A-819C1283AC44}" srcOrd="0" destOrd="2" presId="urn:microsoft.com/office/officeart/2009/layout/CircleArrowProcess"/>
    <dgm:cxn modelId="{E43BCC2B-6808-B04D-A345-3043C14551D0}" type="presOf" srcId="{EC1D4A3F-404C-984D-80D6-0E44E4F859A3}" destId="{750AFB98-0298-974B-9543-CD3126303F06}" srcOrd="0" destOrd="0" presId="urn:microsoft.com/office/officeart/2009/layout/CircleArrowProcess"/>
    <dgm:cxn modelId="{8B67D22B-5FDC-B54E-9F97-BC90D6D1442A}" type="presOf" srcId="{A001558D-1D85-7D4B-B397-77DD01844E8B}" destId="{1CC8A8E7-CC2D-7045-B38A-819C1283AC44}" srcOrd="0" destOrd="1" presId="urn:microsoft.com/office/officeart/2009/layout/CircleArrowProcess"/>
    <dgm:cxn modelId="{347B9F63-DDC3-C04C-AF24-B4B258C06D64}" srcId="{3A3C87A9-C58F-1740-920B-F598FC425914}" destId="{8C9F9120-26CD-AF46-A958-9AC5B9EDBE3B}" srcOrd="0" destOrd="0" parTransId="{B6A26084-7086-0A4E-9781-80859FBFE71D}" sibTransId="{CCED14CB-807D-9944-A95D-AEA2AF23B643}"/>
    <dgm:cxn modelId="{0C96F4A3-8D81-7F44-925C-A0AD4C5C4DD1}" srcId="{EC1D4A3F-404C-984D-80D6-0E44E4F859A3}" destId="{3A3C87A9-C58F-1740-920B-F598FC425914}" srcOrd="0" destOrd="0" parTransId="{7E8B3072-4DB0-1B4A-ABA4-8DB7FBA56C51}" sibTransId="{D957D96F-3E30-D44C-B142-F396389079EC}"/>
    <dgm:cxn modelId="{551994AA-6381-3546-8CE0-91B5856B9185}" type="presOf" srcId="{3A3C87A9-C58F-1740-920B-F598FC425914}" destId="{5856A2CF-A5A8-9640-A1BE-B7481A9B99A1}" srcOrd="0" destOrd="0" presId="urn:microsoft.com/office/officeart/2009/layout/CircleArrowProcess"/>
    <dgm:cxn modelId="{DAEAD4CE-DB66-9547-BF2C-44F38ABBA08E}" srcId="{3A3C87A9-C58F-1740-920B-F598FC425914}" destId="{A001558D-1D85-7D4B-B397-77DD01844E8B}" srcOrd="1" destOrd="0" parTransId="{693D52E9-5926-4145-8A2E-FF19D217D3E2}" sibTransId="{37A7DBEA-B2AC-8640-9325-F84034A45867}"/>
    <dgm:cxn modelId="{478A6ADD-E198-CF49-9445-6B68C9CC8332}" srcId="{3A3C87A9-C58F-1740-920B-F598FC425914}" destId="{FD43D135-69FA-B043-96C3-1F42CC0080A4}" srcOrd="2" destOrd="0" parTransId="{04A115AE-F720-4F42-ABCF-B105BBA881A0}" sibTransId="{21899B83-36B4-3144-BD88-C5B2B63C86D3}"/>
    <dgm:cxn modelId="{F113B888-93EA-1F4D-9DDD-60E4CCFFFBB5}" type="presParOf" srcId="{750AFB98-0298-974B-9543-CD3126303F06}" destId="{60704E99-58A4-1C47-A5F0-998C6C127143}" srcOrd="0" destOrd="0" presId="urn:microsoft.com/office/officeart/2009/layout/CircleArrowProcess"/>
    <dgm:cxn modelId="{A6788F84-E61D-E845-AE39-760DE7990B28}" type="presParOf" srcId="{60704E99-58A4-1C47-A5F0-998C6C127143}" destId="{0EE68178-BC3B-AF4B-BCE0-E50E62A87104}" srcOrd="0" destOrd="0" presId="urn:microsoft.com/office/officeart/2009/layout/CircleArrowProcess"/>
    <dgm:cxn modelId="{EECAA723-0035-B74E-8991-80910585E906}" type="presParOf" srcId="{750AFB98-0298-974B-9543-CD3126303F06}" destId="{1CC8A8E7-CC2D-7045-B38A-819C1283AC44}" srcOrd="1" destOrd="0" presId="urn:microsoft.com/office/officeart/2009/layout/CircleArrowProcess"/>
    <dgm:cxn modelId="{E5FD0D08-E7C6-F248-9CBF-2F808E0C32C8}" type="presParOf" srcId="{750AFB98-0298-974B-9543-CD3126303F06}" destId="{5856A2CF-A5A8-9640-A1BE-B7481A9B99A1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1D4A3F-404C-984D-80D6-0E44E4F859A3}" type="doc">
      <dgm:prSet loTypeId="urn:microsoft.com/office/officeart/2009/layout/CircleArrowProcess" loCatId="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A3C87A9-C58F-1740-920B-F598FC425914}">
      <dgm:prSet phldrT="[Text]" custT="1"/>
      <dgm:spPr/>
      <dgm:t>
        <a:bodyPr/>
        <a:lstStyle/>
        <a:p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نشأة وتطور العدالة الانتقالية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E8B3072-4DB0-1B4A-ABA4-8DB7FBA56C51}" type="parTrans" cxnId="{0C96F4A3-8D81-7F44-925C-A0AD4C5C4DD1}">
      <dgm:prSet/>
      <dgm:spPr/>
      <dgm:t>
        <a:bodyPr/>
        <a:lstStyle/>
        <a:p>
          <a:endParaRPr lang="en-GB" sz="2000" b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957D96F-3E30-D44C-B142-F396389079EC}" type="sibTrans" cxnId="{0C96F4A3-8D81-7F44-925C-A0AD4C5C4DD1}">
      <dgm:prSet/>
      <dgm:spPr/>
      <dgm:t>
        <a:bodyPr/>
        <a:lstStyle/>
        <a:p>
          <a:endParaRPr lang="en-GB" sz="2000" b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9F9120-26CD-AF46-A958-9AC5B9EDBE3B}">
      <dgm:prSet phldrT="[Text]" custT="1"/>
      <dgm:spPr/>
      <dgm:t>
        <a:bodyPr/>
        <a:lstStyle/>
        <a:p>
          <a:pPr algn="r" rtl="1"/>
          <a:endParaRPr lang="en-GB" sz="2800" b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6A26084-7086-0A4E-9781-80859FBFE71D}" type="parTrans" cxnId="{347B9F63-DDC3-C04C-AF24-B4B258C06D64}">
      <dgm:prSet/>
      <dgm:spPr/>
      <dgm:t>
        <a:bodyPr/>
        <a:lstStyle/>
        <a:p>
          <a:endParaRPr lang="en-GB" sz="2000" b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CED14CB-807D-9944-A95D-AEA2AF23B643}" type="sibTrans" cxnId="{347B9F63-DDC3-C04C-AF24-B4B258C06D64}">
      <dgm:prSet/>
      <dgm:spPr/>
      <dgm:t>
        <a:bodyPr/>
        <a:lstStyle/>
        <a:p>
          <a:endParaRPr lang="en-GB" sz="2000" b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4FC388D-C9E9-F540-B20E-EC4682254ABA}">
      <dgm:prSet custT="1"/>
      <dgm:spPr/>
      <dgm:t>
        <a:bodyPr/>
        <a:lstStyle/>
        <a:p>
          <a:pPr algn="r" rtl="1"/>
          <a:r>
            <a:rPr lang="ar-SA" sz="2800" dirty="0">
              <a:latin typeface="Segoe UI" panose="020B0502040204020203" pitchFamily="34" charset="0"/>
              <a:cs typeface="Segoe UI" panose="020B0502040204020203" pitchFamily="34" charset="0"/>
            </a:rPr>
            <a:t>ظهور صلب العدالة الانتقالية مع محاكمات </a:t>
          </a:r>
          <a:r>
            <a:rPr lang="ar-SA" sz="2800" dirty="0" err="1">
              <a:latin typeface="Segoe UI" panose="020B0502040204020203" pitchFamily="34" charset="0"/>
              <a:cs typeface="Segoe UI" panose="020B0502040204020203" pitchFamily="34" charset="0"/>
            </a:rPr>
            <a:t>نورمبرج</a:t>
          </a:r>
          <a:r>
            <a:rPr lang="ar-SA" sz="2800" dirty="0">
              <a:latin typeface="Segoe UI" panose="020B0502040204020203" pitchFamily="34" charset="0"/>
              <a:cs typeface="Segoe UI" panose="020B0502040204020203" pitchFamily="34" charset="0"/>
            </a:rPr>
            <a:t> بعد الحرب العالمية الثانية.</a:t>
          </a:r>
          <a:endParaRPr lang="en-GB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818FEA7-20BB-4845-979A-23CAFC278BBB}" type="parTrans" cxnId="{6A0549E1-256E-D244-BDEA-1F51AB504205}">
      <dgm:prSet/>
      <dgm:spPr/>
      <dgm:t>
        <a:bodyPr/>
        <a:lstStyle/>
        <a:p>
          <a:endParaRPr lang="en-GB"/>
        </a:p>
      </dgm:t>
    </dgm:pt>
    <dgm:pt modelId="{F2229D93-92AE-9F46-A3D8-44D5E699406E}" type="sibTrans" cxnId="{6A0549E1-256E-D244-BDEA-1F51AB504205}">
      <dgm:prSet/>
      <dgm:spPr/>
      <dgm:t>
        <a:bodyPr/>
        <a:lstStyle/>
        <a:p>
          <a:endParaRPr lang="en-GB"/>
        </a:p>
      </dgm:t>
    </dgm:pt>
    <dgm:pt modelId="{B012FEE0-8A1B-CA4D-AFC0-3EF83359AE3F}">
      <dgm:prSet custT="1"/>
      <dgm:spPr/>
      <dgm:t>
        <a:bodyPr/>
        <a:lstStyle/>
        <a:p>
          <a:pPr algn="r" rtl="1"/>
          <a:r>
            <a:rPr lang="ar-SA" sz="2800" dirty="0">
              <a:latin typeface="Segoe UI" panose="020B0502040204020203" pitchFamily="34" charset="0"/>
              <a:cs typeface="Segoe UI" panose="020B0502040204020203" pitchFamily="34" charset="0"/>
            </a:rPr>
            <a:t>بداية تبوء مفهوم العدالة الانتقالية لمركز هام في التحولات السياسية مع الموجة الثالثة للديموقراطية في جنوب أوروبا ثم أمريكا اللاتينية وآسيا.</a:t>
          </a:r>
          <a:endParaRPr lang="en-GB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FAB073-3C95-7D4E-819B-3EFDA63AD204}" type="parTrans" cxnId="{3CB9F652-258B-C74F-84B6-8E229306F19A}">
      <dgm:prSet/>
      <dgm:spPr/>
      <dgm:t>
        <a:bodyPr/>
        <a:lstStyle/>
        <a:p>
          <a:endParaRPr lang="en-GB"/>
        </a:p>
      </dgm:t>
    </dgm:pt>
    <dgm:pt modelId="{48047C9F-BDAA-1540-BCFB-A533D50C8683}" type="sibTrans" cxnId="{3CB9F652-258B-C74F-84B6-8E229306F19A}">
      <dgm:prSet/>
      <dgm:spPr/>
      <dgm:t>
        <a:bodyPr/>
        <a:lstStyle/>
        <a:p>
          <a:endParaRPr lang="en-GB"/>
        </a:p>
      </dgm:t>
    </dgm:pt>
    <dgm:pt modelId="{ADF42647-94F2-6D4F-A8A0-1F74862FC614}">
      <dgm:prSet custT="1"/>
      <dgm:spPr/>
      <dgm:t>
        <a:bodyPr/>
        <a:lstStyle/>
        <a:p>
          <a:pPr algn="r" rtl="1"/>
          <a:r>
            <a:rPr lang="ar-SA" sz="2800" dirty="0">
              <a:latin typeface="Segoe UI" panose="020B0502040204020203" pitchFamily="34" charset="0"/>
              <a:cs typeface="Segoe UI" panose="020B0502040204020203" pitchFamily="34" charset="0"/>
            </a:rPr>
            <a:t>الربيع العربي.. الموجة الرابعة؟</a:t>
          </a:r>
          <a:endParaRPr lang="en-GB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7D96751-9118-D041-8191-CC1816EE5B79}" type="parTrans" cxnId="{4C4B7B4A-5DE3-604D-8DD9-5E834A3F652D}">
      <dgm:prSet/>
      <dgm:spPr/>
      <dgm:t>
        <a:bodyPr/>
        <a:lstStyle/>
        <a:p>
          <a:endParaRPr lang="en-GB"/>
        </a:p>
      </dgm:t>
    </dgm:pt>
    <dgm:pt modelId="{CCB8A582-74FD-DC45-BAA6-3C4DAC35E555}" type="sibTrans" cxnId="{4C4B7B4A-5DE3-604D-8DD9-5E834A3F652D}">
      <dgm:prSet/>
      <dgm:spPr/>
      <dgm:t>
        <a:bodyPr/>
        <a:lstStyle/>
        <a:p>
          <a:endParaRPr lang="en-GB"/>
        </a:p>
      </dgm:t>
    </dgm:pt>
    <dgm:pt modelId="{750AFB98-0298-974B-9543-CD3126303F06}" type="pres">
      <dgm:prSet presAssocID="{EC1D4A3F-404C-984D-80D6-0E44E4F859A3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60704E99-58A4-1C47-A5F0-998C6C127143}" type="pres">
      <dgm:prSet presAssocID="{3A3C87A9-C58F-1740-920B-F598FC425914}" presName="Accent1" presStyleCnt="0"/>
      <dgm:spPr/>
    </dgm:pt>
    <dgm:pt modelId="{0EE68178-BC3B-AF4B-BCE0-E50E62A87104}" type="pres">
      <dgm:prSet presAssocID="{3A3C87A9-C58F-1740-920B-F598FC425914}" presName="Accent" presStyleLbl="node1" presStyleIdx="0" presStyleCnt="1"/>
      <dgm:spPr/>
    </dgm:pt>
    <dgm:pt modelId="{1CC8A8E7-CC2D-7045-B38A-819C1283AC44}" type="pres">
      <dgm:prSet presAssocID="{3A3C87A9-C58F-1740-920B-F598FC425914}" presName="Child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856A2CF-A5A8-9640-A1BE-B7481A9B99A1}" type="pres">
      <dgm:prSet presAssocID="{3A3C87A9-C58F-1740-920B-F598FC425914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CC456F12-FE7C-424B-A9AF-DFF39FD81302}" type="presOf" srcId="{8C9F9120-26CD-AF46-A958-9AC5B9EDBE3B}" destId="{1CC8A8E7-CC2D-7045-B38A-819C1283AC44}" srcOrd="0" destOrd="0" presId="urn:microsoft.com/office/officeart/2009/layout/CircleArrowProcess"/>
    <dgm:cxn modelId="{E4686A17-7D86-DF48-B439-8B1BD48083D6}" type="presOf" srcId="{ADF42647-94F2-6D4F-A8A0-1F74862FC614}" destId="{1CC8A8E7-CC2D-7045-B38A-819C1283AC44}" srcOrd="0" destOrd="3" presId="urn:microsoft.com/office/officeart/2009/layout/CircleArrowProcess"/>
    <dgm:cxn modelId="{E43BCC2B-6808-B04D-A345-3043C14551D0}" type="presOf" srcId="{EC1D4A3F-404C-984D-80D6-0E44E4F859A3}" destId="{750AFB98-0298-974B-9543-CD3126303F06}" srcOrd="0" destOrd="0" presId="urn:microsoft.com/office/officeart/2009/layout/CircleArrowProcess"/>
    <dgm:cxn modelId="{347B9F63-DDC3-C04C-AF24-B4B258C06D64}" srcId="{3A3C87A9-C58F-1740-920B-F598FC425914}" destId="{8C9F9120-26CD-AF46-A958-9AC5B9EDBE3B}" srcOrd="0" destOrd="0" parTransId="{B6A26084-7086-0A4E-9781-80859FBFE71D}" sibTransId="{CCED14CB-807D-9944-A95D-AEA2AF23B643}"/>
    <dgm:cxn modelId="{4C4B7B4A-5DE3-604D-8DD9-5E834A3F652D}" srcId="{3A3C87A9-C58F-1740-920B-F598FC425914}" destId="{ADF42647-94F2-6D4F-A8A0-1F74862FC614}" srcOrd="3" destOrd="0" parTransId="{47D96751-9118-D041-8191-CC1816EE5B79}" sibTransId="{CCB8A582-74FD-DC45-BAA6-3C4DAC35E555}"/>
    <dgm:cxn modelId="{3CB9F652-258B-C74F-84B6-8E229306F19A}" srcId="{3A3C87A9-C58F-1740-920B-F598FC425914}" destId="{B012FEE0-8A1B-CA4D-AFC0-3EF83359AE3F}" srcOrd="2" destOrd="0" parTransId="{3CFAB073-3C95-7D4E-819B-3EFDA63AD204}" sibTransId="{48047C9F-BDAA-1540-BCFB-A533D50C8683}"/>
    <dgm:cxn modelId="{0C96F4A3-8D81-7F44-925C-A0AD4C5C4DD1}" srcId="{EC1D4A3F-404C-984D-80D6-0E44E4F859A3}" destId="{3A3C87A9-C58F-1740-920B-F598FC425914}" srcOrd="0" destOrd="0" parTransId="{7E8B3072-4DB0-1B4A-ABA4-8DB7FBA56C51}" sibTransId="{D957D96F-3E30-D44C-B142-F396389079EC}"/>
    <dgm:cxn modelId="{551994AA-6381-3546-8CE0-91B5856B9185}" type="presOf" srcId="{3A3C87A9-C58F-1740-920B-F598FC425914}" destId="{5856A2CF-A5A8-9640-A1BE-B7481A9B99A1}" srcOrd="0" destOrd="0" presId="urn:microsoft.com/office/officeart/2009/layout/CircleArrowProcess"/>
    <dgm:cxn modelId="{A07A86B2-C5CF-5549-9C0D-F1DF5C2C6618}" type="presOf" srcId="{34FC388D-C9E9-F540-B20E-EC4682254ABA}" destId="{1CC8A8E7-CC2D-7045-B38A-819C1283AC44}" srcOrd="0" destOrd="1" presId="urn:microsoft.com/office/officeart/2009/layout/CircleArrowProcess"/>
    <dgm:cxn modelId="{B5C49FDE-4939-4C44-AB26-A77512F47AF8}" type="presOf" srcId="{B012FEE0-8A1B-CA4D-AFC0-3EF83359AE3F}" destId="{1CC8A8E7-CC2D-7045-B38A-819C1283AC44}" srcOrd="0" destOrd="2" presId="urn:microsoft.com/office/officeart/2009/layout/CircleArrowProcess"/>
    <dgm:cxn modelId="{6A0549E1-256E-D244-BDEA-1F51AB504205}" srcId="{3A3C87A9-C58F-1740-920B-F598FC425914}" destId="{34FC388D-C9E9-F540-B20E-EC4682254ABA}" srcOrd="1" destOrd="0" parTransId="{1818FEA7-20BB-4845-979A-23CAFC278BBB}" sibTransId="{F2229D93-92AE-9F46-A3D8-44D5E699406E}"/>
    <dgm:cxn modelId="{F113B888-93EA-1F4D-9DDD-60E4CCFFFBB5}" type="presParOf" srcId="{750AFB98-0298-974B-9543-CD3126303F06}" destId="{60704E99-58A4-1C47-A5F0-998C6C127143}" srcOrd="0" destOrd="0" presId="urn:microsoft.com/office/officeart/2009/layout/CircleArrowProcess"/>
    <dgm:cxn modelId="{A6788F84-E61D-E845-AE39-760DE7990B28}" type="presParOf" srcId="{60704E99-58A4-1C47-A5F0-998C6C127143}" destId="{0EE68178-BC3B-AF4B-BCE0-E50E62A87104}" srcOrd="0" destOrd="0" presId="urn:microsoft.com/office/officeart/2009/layout/CircleArrowProcess"/>
    <dgm:cxn modelId="{EECAA723-0035-B74E-8991-80910585E906}" type="presParOf" srcId="{750AFB98-0298-974B-9543-CD3126303F06}" destId="{1CC8A8E7-CC2D-7045-B38A-819C1283AC44}" srcOrd="1" destOrd="0" presId="urn:microsoft.com/office/officeart/2009/layout/CircleArrowProcess"/>
    <dgm:cxn modelId="{E5FD0D08-E7C6-F248-9CBF-2F808E0C32C8}" type="presParOf" srcId="{750AFB98-0298-974B-9543-CD3126303F06}" destId="{5856A2CF-A5A8-9640-A1BE-B7481A9B99A1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1D4A3F-404C-984D-80D6-0E44E4F859A3}" type="doc">
      <dgm:prSet loTypeId="urn:microsoft.com/office/officeart/2005/8/layout/default" loCatId="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ED58CAD9-2819-2E40-83C1-924025A0C052}">
      <dgm:prSet custT="1"/>
      <dgm:spPr/>
      <dgm:t>
        <a:bodyPr/>
        <a:lstStyle/>
        <a:p>
          <a:pPr algn="ctr" rtl="1"/>
          <a:r>
            <a:rPr lang="ar-SA" sz="4400" b="1" dirty="0">
              <a:latin typeface="Segoe UI" panose="020B0502040204020203" pitchFamily="34" charset="0"/>
              <a:cs typeface="Segoe UI" panose="020B0502040204020203" pitchFamily="34" charset="0"/>
            </a:rPr>
            <a:t>تقديم آليات عمل العدالة الانتقالية</a:t>
          </a:r>
        </a:p>
        <a:p>
          <a:pPr algn="r" rtl="1"/>
          <a:endParaRPr lang="en-GB" sz="3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E867AC-FCD2-0840-AE73-03068C1A2CC5}" type="parTrans" cxnId="{76902E62-66A3-4A4E-A35D-0ACDC848EAEC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01533B2-1DC3-0B45-91EF-CDE5D87A47EC}" type="sibTrans" cxnId="{76902E62-66A3-4A4E-A35D-0ACDC848EAEC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84D576E-AB7B-AE47-8ABF-020EC78EB03F}" type="pres">
      <dgm:prSet presAssocID="{EC1D4A3F-404C-984D-80D6-0E44E4F859A3}" presName="diagram" presStyleCnt="0">
        <dgm:presLayoutVars>
          <dgm:dir val="rev"/>
          <dgm:resizeHandles val="exact"/>
        </dgm:presLayoutVars>
      </dgm:prSet>
      <dgm:spPr/>
    </dgm:pt>
    <dgm:pt modelId="{29B1271D-0685-3E41-8325-AE410701AE96}" type="pres">
      <dgm:prSet presAssocID="{ED58CAD9-2819-2E40-83C1-924025A0C052}" presName="node" presStyleLbl="node1" presStyleIdx="0" presStyleCnt="1" custScaleX="31952" custLinFactNeighborX="36483" custLinFactNeighborY="-1166">
        <dgm:presLayoutVars>
          <dgm:bulletEnabled val="1"/>
        </dgm:presLayoutVars>
      </dgm:prSet>
      <dgm:spPr/>
    </dgm:pt>
  </dgm:ptLst>
  <dgm:cxnLst>
    <dgm:cxn modelId="{32EF7004-8B09-1447-B410-031F9A55F9D4}" type="presOf" srcId="{ED58CAD9-2819-2E40-83C1-924025A0C052}" destId="{29B1271D-0685-3E41-8325-AE410701AE96}" srcOrd="0" destOrd="0" presId="urn:microsoft.com/office/officeart/2005/8/layout/default"/>
    <dgm:cxn modelId="{76902E62-66A3-4A4E-A35D-0ACDC848EAEC}" srcId="{EC1D4A3F-404C-984D-80D6-0E44E4F859A3}" destId="{ED58CAD9-2819-2E40-83C1-924025A0C052}" srcOrd="0" destOrd="0" parTransId="{09E867AC-FCD2-0840-AE73-03068C1A2CC5}" sibTransId="{801533B2-1DC3-0B45-91EF-CDE5D87A47EC}"/>
    <dgm:cxn modelId="{FC4D658C-2172-494D-A38B-EFC5C6AEFD49}" type="presOf" srcId="{EC1D4A3F-404C-984D-80D6-0E44E4F859A3}" destId="{884D576E-AB7B-AE47-8ABF-020EC78EB03F}" srcOrd="0" destOrd="0" presId="urn:microsoft.com/office/officeart/2005/8/layout/default"/>
    <dgm:cxn modelId="{747FF61E-2FFD-DA47-9600-9A5FF66507B5}" type="presParOf" srcId="{884D576E-AB7B-AE47-8ABF-020EC78EB03F}" destId="{29B1271D-0685-3E41-8325-AE410701AE9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296D11-25E5-214E-AEBF-557F819FEA9B}" type="doc">
      <dgm:prSet loTypeId="urn:microsoft.com/office/officeart/2005/8/layout/arrow1" loCatId="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4AC786FC-A687-7741-BFF9-471938FA69AC}">
      <dgm:prSet phldrT="[Text]"/>
      <dgm:spPr/>
      <dgm:t>
        <a:bodyPr/>
        <a:lstStyle/>
        <a:p>
          <a:pPr rtl="1"/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المصالحة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4A55688-5101-1E4D-B133-F47B75C33F9F}" type="parTrans" cxnId="{40ECD817-B691-464A-97B0-A408615B2CE2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5AED1D2-8951-2040-B538-93ECCBFE5F4A}" type="sibTrans" cxnId="{40ECD817-B691-464A-97B0-A408615B2CE2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E7BEA4-7823-8E45-897C-2A0687D2343D}">
      <dgm:prSet phldrT="[Text]"/>
      <dgm:spPr/>
      <dgm:t>
        <a:bodyPr/>
        <a:lstStyle/>
        <a:p>
          <a:pPr rtl="1"/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العدالة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57B7830-8A99-BD46-9E30-F268ABD8452C}" type="parTrans" cxnId="{856C03D4-791B-C648-AD63-95477CE993EC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8DB6062-04D9-B24B-9F72-9479934CB9E2}" type="sibTrans" cxnId="{856C03D4-791B-C648-AD63-95477CE993EC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204838B-07F0-D44C-9D51-502F877C5A34}" type="pres">
      <dgm:prSet presAssocID="{E3296D11-25E5-214E-AEBF-557F819FEA9B}" presName="cycle" presStyleCnt="0">
        <dgm:presLayoutVars>
          <dgm:dir/>
          <dgm:resizeHandles val="exact"/>
        </dgm:presLayoutVars>
      </dgm:prSet>
      <dgm:spPr/>
    </dgm:pt>
    <dgm:pt modelId="{D5F7F8D7-C436-1246-A129-1440FA60F1D1}" type="pres">
      <dgm:prSet presAssocID="{4AC786FC-A687-7741-BFF9-471938FA69AC}" presName="arrow" presStyleLbl="node1" presStyleIdx="0" presStyleCnt="2">
        <dgm:presLayoutVars>
          <dgm:bulletEnabled val="1"/>
        </dgm:presLayoutVars>
      </dgm:prSet>
      <dgm:spPr/>
    </dgm:pt>
    <dgm:pt modelId="{AAA4A467-777F-6941-9906-2E91106BBE89}" type="pres">
      <dgm:prSet presAssocID="{A8E7BEA4-7823-8E45-897C-2A0687D2343D}" presName="arrow" presStyleLbl="node1" presStyleIdx="1" presStyleCnt="2" custRadScaleRad="102619" custRadScaleInc="-556">
        <dgm:presLayoutVars>
          <dgm:bulletEnabled val="1"/>
        </dgm:presLayoutVars>
      </dgm:prSet>
      <dgm:spPr/>
    </dgm:pt>
  </dgm:ptLst>
  <dgm:cxnLst>
    <dgm:cxn modelId="{40ECD817-B691-464A-97B0-A408615B2CE2}" srcId="{E3296D11-25E5-214E-AEBF-557F819FEA9B}" destId="{4AC786FC-A687-7741-BFF9-471938FA69AC}" srcOrd="0" destOrd="0" parTransId="{84A55688-5101-1E4D-B133-F47B75C33F9F}" sibTransId="{75AED1D2-8951-2040-B538-93ECCBFE5F4A}"/>
    <dgm:cxn modelId="{5BC6E046-4837-1F48-9C7C-9BB7F07A46E9}" type="presOf" srcId="{4AC786FC-A687-7741-BFF9-471938FA69AC}" destId="{D5F7F8D7-C436-1246-A129-1440FA60F1D1}" srcOrd="0" destOrd="0" presId="urn:microsoft.com/office/officeart/2005/8/layout/arrow1"/>
    <dgm:cxn modelId="{EDEC4174-43BE-A045-B3EA-E7C120D3280C}" type="presOf" srcId="{E3296D11-25E5-214E-AEBF-557F819FEA9B}" destId="{F204838B-07F0-D44C-9D51-502F877C5A34}" srcOrd="0" destOrd="0" presId="urn:microsoft.com/office/officeart/2005/8/layout/arrow1"/>
    <dgm:cxn modelId="{C1509ECB-7B57-AD49-A48B-2E5EB3A7B84D}" type="presOf" srcId="{A8E7BEA4-7823-8E45-897C-2A0687D2343D}" destId="{AAA4A467-777F-6941-9906-2E91106BBE89}" srcOrd="0" destOrd="0" presId="urn:microsoft.com/office/officeart/2005/8/layout/arrow1"/>
    <dgm:cxn modelId="{856C03D4-791B-C648-AD63-95477CE993EC}" srcId="{E3296D11-25E5-214E-AEBF-557F819FEA9B}" destId="{A8E7BEA4-7823-8E45-897C-2A0687D2343D}" srcOrd="1" destOrd="0" parTransId="{757B7830-8A99-BD46-9E30-F268ABD8452C}" sibTransId="{48DB6062-04D9-B24B-9F72-9479934CB9E2}"/>
    <dgm:cxn modelId="{3D5F6AEE-205F-9E42-B102-A9571DBB8511}" type="presParOf" srcId="{F204838B-07F0-D44C-9D51-502F877C5A34}" destId="{D5F7F8D7-C436-1246-A129-1440FA60F1D1}" srcOrd="0" destOrd="0" presId="urn:microsoft.com/office/officeart/2005/8/layout/arrow1"/>
    <dgm:cxn modelId="{7E985DB5-6911-4846-BDE5-A0FE7A4E64EE}" type="presParOf" srcId="{F204838B-07F0-D44C-9D51-502F877C5A34}" destId="{AAA4A467-777F-6941-9906-2E91106BBE89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32363-800D-F646-878E-53D4C342D5C3}">
      <dsp:nvSpPr>
        <dsp:cNvPr id="0" name=""/>
        <dsp:cNvSpPr/>
      </dsp:nvSpPr>
      <dsp:spPr>
        <a:xfrm>
          <a:off x="2879647" y="2145098"/>
          <a:ext cx="5858737" cy="193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kern="1200" dirty="0">
              <a:latin typeface="Segoe UI" panose="020B0502040204020203" pitchFamily="34" charset="0"/>
              <a:cs typeface="Segoe UI" panose="020B0502040204020203" pitchFamily="34" charset="0"/>
            </a:rPr>
            <a:t>مقدمة إلى العدالة الانتقالية</a:t>
          </a:r>
          <a:endParaRPr lang="en-GB" sz="4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9647" y="2145098"/>
        <a:ext cx="5858737" cy="1930720"/>
      </dsp:txXfrm>
    </dsp:sp>
    <dsp:sp modelId="{19169657-F0DC-6444-B1F0-2634F4F30112}">
      <dsp:nvSpPr>
        <dsp:cNvPr id="0" name=""/>
        <dsp:cNvSpPr/>
      </dsp:nvSpPr>
      <dsp:spPr>
        <a:xfrm>
          <a:off x="2872990" y="1557892"/>
          <a:ext cx="466035" cy="4660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0538DC-E732-9642-A8D9-19003968FAEA}">
      <dsp:nvSpPr>
        <dsp:cNvPr id="0" name=""/>
        <dsp:cNvSpPr/>
      </dsp:nvSpPr>
      <dsp:spPr>
        <a:xfrm>
          <a:off x="3199215" y="905442"/>
          <a:ext cx="466035" cy="466035"/>
        </a:xfrm>
        <a:prstGeom prst="ellipse">
          <a:avLst/>
        </a:prstGeom>
        <a:solidFill>
          <a:schemeClr val="accent5">
            <a:hueOff val="-397561"/>
            <a:satOff val="-1025"/>
            <a:lumOff val="-6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664F53-A2BF-8E4F-A64A-97C6EACF62F4}">
      <dsp:nvSpPr>
        <dsp:cNvPr id="0" name=""/>
        <dsp:cNvSpPr/>
      </dsp:nvSpPr>
      <dsp:spPr>
        <a:xfrm>
          <a:off x="3982155" y="1035932"/>
          <a:ext cx="732342" cy="732342"/>
        </a:xfrm>
        <a:prstGeom prst="ellipse">
          <a:avLst/>
        </a:prstGeom>
        <a:solidFill>
          <a:schemeClr val="accent5">
            <a:hueOff val="-795123"/>
            <a:satOff val="-2049"/>
            <a:lumOff val="-13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53C711-FDA5-E044-903E-8C00EF335049}">
      <dsp:nvSpPr>
        <dsp:cNvPr id="0" name=""/>
        <dsp:cNvSpPr/>
      </dsp:nvSpPr>
      <dsp:spPr>
        <a:xfrm>
          <a:off x="4634606" y="318237"/>
          <a:ext cx="466035" cy="466035"/>
        </a:xfrm>
        <a:prstGeom prst="ellipse">
          <a:avLst/>
        </a:prstGeom>
        <a:solidFill>
          <a:schemeClr val="accent5">
            <a:hueOff val="-1192684"/>
            <a:satOff val="-3074"/>
            <a:lumOff val="-20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D069F7-6A16-4A4C-9051-887DF876970B}">
      <dsp:nvSpPr>
        <dsp:cNvPr id="0" name=""/>
        <dsp:cNvSpPr/>
      </dsp:nvSpPr>
      <dsp:spPr>
        <a:xfrm>
          <a:off x="5482791" y="57257"/>
          <a:ext cx="466035" cy="466035"/>
        </a:xfrm>
        <a:prstGeom prst="ellipse">
          <a:avLst/>
        </a:prstGeom>
        <a:solidFill>
          <a:schemeClr val="accent5">
            <a:hueOff val="-1590245"/>
            <a:satOff val="-4099"/>
            <a:lumOff val="-27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3C413B-C558-8C48-805D-830975EC0416}">
      <dsp:nvSpPr>
        <dsp:cNvPr id="0" name=""/>
        <dsp:cNvSpPr/>
      </dsp:nvSpPr>
      <dsp:spPr>
        <a:xfrm>
          <a:off x="6526711" y="513972"/>
          <a:ext cx="466035" cy="466035"/>
        </a:xfrm>
        <a:prstGeom prst="ellipse">
          <a:avLst/>
        </a:prstGeom>
        <a:solidFill>
          <a:schemeClr val="accent5">
            <a:hueOff val="-1987807"/>
            <a:satOff val="-5123"/>
            <a:lumOff val="-3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AB3311-FE35-214B-9741-89A09C6C5193}">
      <dsp:nvSpPr>
        <dsp:cNvPr id="0" name=""/>
        <dsp:cNvSpPr/>
      </dsp:nvSpPr>
      <dsp:spPr>
        <a:xfrm>
          <a:off x="7179162" y="840197"/>
          <a:ext cx="732342" cy="732342"/>
        </a:xfrm>
        <a:prstGeom prst="ellipse">
          <a:avLst/>
        </a:prstGeom>
        <a:solidFill>
          <a:schemeClr val="accent5">
            <a:hueOff val="-2385368"/>
            <a:satOff val="-6148"/>
            <a:lumOff val="-41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157B7B-C590-D948-92B9-F782F7909A6F}">
      <dsp:nvSpPr>
        <dsp:cNvPr id="0" name=""/>
        <dsp:cNvSpPr/>
      </dsp:nvSpPr>
      <dsp:spPr>
        <a:xfrm>
          <a:off x="8092592" y="1557892"/>
          <a:ext cx="466035" cy="466035"/>
        </a:xfrm>
        <a:prstGeom prst="ellipse">
          <a:avLst/>
        </a:prstGeom>
        <a:solidFill>
          <a:schemeClr val="accent5">
            <a:hueOff val="-2782929"/>
            <a:satOff val="-7173"/>
            <a:lumOff val="-4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8A57BA-0D80-E04B-A72D-090539678322}">
      <dsp:nvSpPr>
        <dsp:cNvPr id="0" name=""/>
        <dsp:cNvSpPr/>
      </dsp:nvSpPr>
      <dsp:spPr>
        <a:xfrm>
          <a:off x="8484062" y="2275588"/>
          <a:ext cx="466035" cy="466035"/>
        </a:xfrm>
        <a:prstGeom prst="ellipse">
          <a:avLst/>
        </a:prstGeom>
        <a:solidFill>
          <a:schemeClr val="accent5">
            <a:hueOff val="-3180491"/>
            <a:satOff val="-8197"/>
            <a:lumOff val="-55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82C895-0647-8849-A912-7E6809DE16D8}">
      <dsp:nvSpPr>
        <dsp:cNvPr id="0" name=""/>
        <dsp:cNvSpPr/>
      </dsp:nvSpPr>
      <dsp:spPr>
        <a:xfrm>
          <a:off x="5091321" y="905442"/>
          <a:ext cx="1198378" cy="1198378"/>
        </a:xfrm>
        <a:prstGeom prst="ellipse">
          <a:avLst/>
        </a:prstGeom>
        <a:solidFill>
          <a:schemeClr val="accent5">
            <a:hueOff val="-3578052"/>
            <a:satOff val="-9222"/>
            <a:lumOff val="-62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4FEC64-99BE-4B4B-BF62-5E38EA3BE358}">
      <dsp:nvSpPr>
        <dsp:cNvPr id="0" name=""/>
        <dsp:cNvSpPr/>
      </dsp:nvSpPr>
      <dsp:spPr>
        <a:xfrm>
          <a:off x="2546764" y="3384753"/>
          <a:ext cx="466035" cy="466035"/>
        </a:xfrm>
        <a:prstGeom prst="ellipse">
          <a:avLst/>
        </a:prstGeom>
        <a:solidFill>
          <a:schemeClr val="accent5">
            <a:hueOff val="-3975613"/>
            <a:satOff val="-10246"/>
            <a:lumOff val="-6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F84710-7061-054B-B237-D80064E39E37}">
      <dsp:nvSpPr>
        <dsp:cNvPr id="0" name=""/>
        <dsp:cNvSpPr/>
      </dsp:nvSpPr>
      <dsp:spPr>
        <a:xfrm>
          <a:off x="2938235" y="3971959"/>
          <a:ext cx="732342" cy="732342"/>
        </a:xfrm>
        <a:prstGeom prst="ellipse">
          <a:avLst/>
        </a:prstGeom>
        <a:solidFill>
          <a:schemeClr val="accent5">
            <a:hueOff val="-4373175"/>
            <a:satOff val="-11271"/>
            <a:lumOff val="-76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97DEEA-FF92-6D4E-82D1-415BC1EDF0E8}">
      <dsp:nvSpPr>
        <dsp:cNvPr id="0" name=""/>
        <dsp:cNvSpPr/>
      </dsp:nvSpPr>
      <dsp:spPr>
        <a:xfrm>
          <a:off x="3916910" y="4493919"/>
          <a:ext cx="1065225" cy="1065225"/>
        </a:xfrm>
        <a:prstGeom prst="ellipse">
          <a:avLst/>
        </a:prstGeom>
        <a:solidFill>
          <a:schemeClr val="accent5">
            <a:hueOff val="-4770736"/>
            <a:satOff val="-12296"/>
            <a:lumOff val="-83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CADC0A-945F-0D43-B5DF-71CE136BE989}">
      <dsp:nvSpPr>
        <dsp:cNvPr id="0" name=""/>
        <dsp:cNvSpPr/>
      </dsp:nvSpPr>
      <dsp:spPr>
        <a:xfrm>
          <a:off x="5287056" y="5342104"/>
          <a:ext cx="466035" cy="466035"/>
        </a:xfrm>
        <a:prstGeom prst="ellipse">
          <a:avLst/>
        </a:prstGeom>
        <a:solidFill>
          <a:schemeClr val="accent5">
            <a:hueOff val="-5168297"/>
            <a:satOff val="-13320"/>
            <a:lumOff val="-89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AD89763-C349-9F4A-9F26-848EB67E776B}">
      <dsp:nvSpPr>
        <dsp:cNvPr id="0" name=""/>
        <dsp:cNvSpPr/>
      </dsp:nvSpPr>
      <dsp:spPr>
        <a:xfrm>
          <a:off x="5548036" y="4493919"/>
          <a:ext cx="732342" cy="732342"/>
        </a:xfrm>
        <a:prstGeom prst="ellipse">
          <a:avLst/>
        </a:prstGeom>
        <a:solidFill>
          <a:schemeClr val="accent5">
            <a:hueOff val="-5565859"/>
            <a:satOff val="-14345"/>
            <a:lumOff val="-96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C59EDB-A4EE-844F-B7FA-B179FEEA4E54}">
      <dsp:nvSpPr>
        <dsp:cNvPr id="0" name=""/>
        <dsp:cNvSpPr/>
      </dsp:nvSpPr>
      <dsp:spPr>
        <a:xfrm>
          <a:off x="6200486" y="5407349"/>
          <a:ext cx="466035" cy="466035"/>
        </a:xfrm>
        <a:prstGeom prst="ellipse">
          <a:avLst/>
        </a:prstGeom>
        <a:solidFill>
          <a:schemeClr val="accent5">
            <a:hueOff val="-5963420"/>
            <a:satOff val="-15370"/>
            <a:lumOff val="-103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F21361-93D2-F246-B805-18536E00A1A6}">
      <dsp:nvSpPr>
        <dsp:cNvPr id="0" name=""/>
        <dsp:cNvSpPr/>
      </dsp:nvSpPr>
      <dsp:spPr>
        <a:xfrm>
          <a:off x="6787692" y="4363429"/>
          <a:ext cx="1065225" cy="1065225"/>
        </a:xfrm>
        <a:prstGeom prst="ellipse">
          <a:avLst/>
        </a:prstGeom>
        <a:solidFill>
          <a:schemeClr val="accent5">
            <a:hueOff val="-6360981"/>
            <a:satOff val="-16394"/>
            <a:lumOff val="-110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E1104F-E160-834F-9E49-5B51B377CC25}">
      <dsp:nvSpPr>
        <dsp:cNvPr id="0" name=""/>
        <dsp:cNvSpPr/>
      </dsp:nvSpPr>
      <dsp:spPr>
        <a:xfrm>
          <a:off x="8223082" y="4102449"/>
          <a:ext cx="732342" cy="732342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F2E67-0D32-FD4B-B7C4-37B4A00374F5}">
      <dsp:nvSpPr>
        <dsp:cNvPr id="0" name=""/>
        <dsp:cNvSpPr/>
      </dsp:nvSpPr>
      <dsp:spPr>
        <a:xfrm>
          <a:off x="11906" y="0"/>
          <a:ext cx="12180093" cy="5109410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* </a:t>
          </a:r>
          <a:r>
            <a:rPr lang="ar-SA" sz="2800" b="1" kern="1200" dirty="0">
              <a:latin typeface="Segoe UI" panose="020B0502040204020203" pitchFamily="34" charset="0"/>
              <a:cs typeface="Segoe UI" panose="020B0502040204020203" pitchFamily="34" charset="0"/>
            </a:rPr>
            <a:t>فلسفة العدالة الانتقالية: المساءلة والمصالحة.</a:t>
          </a:r>
          <a:br>
            <a:rPr lang="ar-SA" sz="28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ar-SA" sz="2800" b="1" kern="1200" dirty="0">
              <a:latin typeface="Segoe UI" panose="020B0502040204020203" pitchFamily="34" charset="0"/>
              <a:cs typeface="Segoe UI" panose="020B0502040204020203" pitchFamily="34" charset="0"/>
            </a:rPr>
            <a:t>* الأهداف: جبر الضرر للضحايا – حفظ الذاكرة العامة</a:t>
          </a:r>
          <a:br>
            <a:rPr lang="ar-SA" sz="28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ar-SA" sz="2800" b="1" kern="1200" dirty="0">
              <a:latin typeface="Segoe UI" panose="020B0502040204020203" pitchFamily="34" charset="0"/>
              <a:cs typeface="Segoe UI" panose="020B0502040204020203" pitchFamily="34" charset="0"/>
            </a:rPr>
            <a:t>- ضمان عدم تكرار الماضي – تحقيق العدالة للضحايا</a:t>
          </a: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1556" y="149650"/>
        <a:ext cx="11880793" cy="48101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51B84-B0D3-5D4E-ADFC-D340F2289C65}">
      <dsp:nvSpPr>
        <dsp:cNvPr id="0" name=""/>
        <dsp:cNvSpPr/>
      </dsp:nvSpPr>
      <dsp:spPr>
        <a:xfrm>
          <a:off x="3753445" y="703"/>
          <a:ext cx="4685109" cy="2811065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latin typeface="Segoe UI" panose="020B0502040204020203" pitchFamily="34" charset="0"/>
              <a:cs typeface="Segoe UI" panose="020B0502040204020203" pitchFamily="34" charset="0"/>
            </a:rPr>
            <a:t>أولاً.. خلونا نعرف الفكرة</a:t>
          </a:r>
          <a:endParaRPr lang="en-GB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753445" y="703"/>
        <a:ext cx="4685109" cy="28110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51CEC-2F47-0C44-B4C3-50EE15102112}">
      <dsp:nvSpPr>
        <dsp:cNvPr id="0" name=""/>
        <dsp:cNvSpPr/>
      </dsp:nvSpPr>
      <dsp:spPr>
        <a:xfrm>
          <a:off x="5125640" y="2717936"/>
          <a:ext cx="1940718" cy="1940718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المقارنة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409852" y="3002148"/>
        <a:ext cx="1372294" cy="1372294"/>
      </dsp:txXfrm>
    </dsp:sp>
    <dsp:sp modelId="{62AB8C45-0175-604A-A250-522D21351269}">
      <dsp:nvSpPr>
        <dsp:cNvPr id="0" name=""/>
        <dsp:cNvSpPr/>
      </dsp:nvSpPr>
      <dsp:spPr>
        <a:xfrm rot="16200000">
          <a:off x="5890713" y="2012301"/>
          <a:ext cx="410573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952299" y="2205856"/>
        <a:ext cx="287401" cy="395906"/>
      </dsp:txXfrm>
    </dsp:sp>
    <dsp:sp modelId="{702CDC0C-279E-D646-8FF0-263F0818DE2A}">
      <dsp:nvSpPr>
        <dsp:cNvPr id="0" name=""/>
        <dsp:cNvSpPr/>
      </dsp:nvSpPr>
      <dsp:spPr>
        <a:xfrm>
          <a:off x="5125640" y="2550"/>
          <a:ext cx="1940718" cy="194071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kern="1200" dirty="0">
              <a:latin typeface="Segoe UI" panose="020B0502040204020203" pitchFamily="34" charset="0"/>
              <a:cs typeface="Segoe UI" panose="020B0502040204020203" pitchFamily="34" charset="0"/>
            </a:rPr>
            <a:t>عدالة اعتيادية لظروف غير اعتيادية</a:t>
          </a:r>
          <a:endParaRPr lang="en-GB" sz="21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409852" y="286762"/>
        <a:ext cx="1372294" cy="1372294"/>
      </dsp:txXfrm>
    </dsp:sp>
    <dsp:sp modelId="{7EDF4901-61BE-C145-A15A-EECD1B25DBB0}">
      <dsp:nvSpPr>
        <dsp:cNvPr id="0" name=""/>
        <dsp:cNvSpPr/>
      </dsp:nvSpPr>
      <dsp:spPr>
        <a:xfrm rot="20520000">
          <a:off x="7170904" y="2942414"/>
          <a:ext cx="410573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7173918" y="3093414"/>
        <a:ext cx="287401" cy="395906"/>
      </dsp:txXfrm>
    </dsp:sp>
    <dsp:sp modelId="{D319B1BA-CE3D-414E-8AC4-8487F107AF75}">
      <dsp:nvSpPr>
        <dsp:cNvPr id="0" name=""/>
        <dsp:cNvSpPr/>
      </dsp:nvSpPr>
      <dsp:spPr>
        <a:xfrm>
          <a:off x="7708126" y="1878836"/>
          <a:ext cx="1940718" cy="194071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kern="1200" dirty="0">
              <a:latin typeface="Segoe UI" panose="020B0502040204020203" pitchFamily="34" charset="0"/>
              <a:cs typeface="Segoe UI" panose="020B0502040204020203" pitchFamily="34" charset="0"/>
            </a:rPr>
            <a:t>مخاطر التطبيع مع فكرة العدالة الاستثنائية</a:t>
          </a:r>
          <a:endParaRPr lang="en-GB" sz="2100" kern="1200" dirty="0"/>
        </a:p>
      </dsp:txBody>
      <dsp:txXfrm>
        <a:off x="7992338" y="2163048"/>
        <a:ext cx="1372294" cy="1372294"/>
      </dsp:txXfrm>
    </dsp:sp>
    <dsp:sp modelId="{A2AD3ED0-05EE-964D-BD60-C8995927D3DD}">
      <dsp:nvSpPr>
        <dsp:cNvPr id="0" name=""/>
        <dsp:cNvSpPr/>
      </dsp:nvSpPr>
      <dsp:spPr>
        <a:xfrm rot="3240000">
          <a:off x="6681915" y="4447370"/>
          <a:ext cx="410573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6707302" y="4529515"/>
        <a:ext cx="287401" cy="395906"/>
      </dsp:txXfrm>
    </dsp:sp>
    <dsp:sp modelId="{9C79F849-39D2-8F42-A33F-E3DD7BAE518B}">
      <dsp:nvSpPr>
        <dsp:cNvPr id="0" name=""/>
        <dsp:cNvSpPr/>
      </dsp:nvSpPr>
      <dsp:spPr>
        <a:xfrm>
          <a:off x="6721704" y="4914730"/>
          <a:ext cx="1940718" cy="194071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kern="1200" dirty="0">
              <a:latin typeface="Segoe UI" panose="020B0502040204020203" pitchFamily="34" charset="0"/>
              <a:cs typeface="Segoe UI" panose="020B0502040204020203" pitchFamily="34" charset="0"/>
            </a:rPr>
            <a:t>أي الحلول أكثر كفاءة؟</a:t>
          </a:r>
          <a:endParaRPr lang="en-GB" sz="2100" kern="1200" dirty="0"/>
        </a:p>
      </dsp:txBody>
      <dsp:txXfrm>
        <a:off x="7005916" y="5198942"/>
        <a:ext cx="1372294" cy="1372294"/>
      </dsp:txXfrm>
    </dsp:sp>
    <dsp:sp modelId="{C7BB0D64-E170-7E46-877E-401F4EA53263}">
      <dsp:nvSpPr>
        <dsp:cNvPr id="0" name=""/>
        <dsp:cNvSpPr/>
      </dsp:nvSpPr>
      <dsp:spPr>
        <a:xfrm rot="7560000">
          <a:off x="5099511" y="4447370"/>
          <a:ext cx="410573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5197296" y="4529515"/>
        <a:ext cx="287401" cy="395906"/>
      </dsp:txXfrm>
    </dsp:sp>
    <dsp:sp modelId="{2DB37643-A1B2-6744-9FF1-5597E45B6426}">
      <dsp:nvSpPr>
        <dsp:cNvPr id="0" name=""/>
        <dsp:cNvSpPr/>
      </dsp:nvSpPr>
      <dsp:spPr>
        <a:xfrm>
          <a:off x="3529576" y="4914730"/>
          <a:ext cx="1940718" cy="194071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kern="1200" dirty="0">
              <a:latin typeface="Segoe UI" panose="020B0502040204020203" pitchFamily="34" charset="0"/>
              <a:cs typeface="Segoe UI" panose="020B0502040204020203" pitchFamily="34" charset="0"/>
            </a:rPr>
            <a:t>هل يمكننا الجمع بينهما؟</a:t>
          </a:r>
          <a:endParaRPr lang="en-GB" sz="21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813788" y="5198942"/>
        <a:ext cx="1372294" cy="1372294"/>
      </dsp:txXfrm>
    </dsp:sp>
    <dsp:sp modelId="{0E2474AE-A709-2643-92BE-89A943675CD3}">
      <dsp:nvSpPr>
        <dsp:cNvPr id="0" name=""/>
        <dsp:cNvSpPr/>
      </dsp:nvSpPr>
      <dsp:spPr>
        <a:xfrm rot="11880000">
          <a:off x="4610521" y="2942414"/>
          <a:ext cx="410573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 rot="10800000">
        <a:off x="4730679" y="3093414"/>
        <a:ext cx="287401" cy="395906"/>
      </dsp:txXfrm>
    </dsp:sp>
    <dsp:sp modelId="{5E45C3B0-18E0-3741-A1CE-1216CF0BE9D0}">
      <dsp:nvSpPr>
        <dsp:cNvPr id="0" name=""/>
        <dsp:cNvSpPr/>
      </dsp:nvSpPr>
      <dsp:spPr>
        <a:xfrm>
          <a:off x="2543154" y="1878836"/>
          <a:ext cx="1940718" cy="194071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kern="1200">
              <a:latin typeface="Segoe UI" panose="020B0502040204020203" pitchFamily="34" charset="0"/>
              <a:cs typeface="Segoe UI" panose="020B0502040204020203" pitchFamily="34" charset="0"/>
            </a:rPr>
            <a:t>أمثلة</a:t>
          </a:r>
          <a:endParaRPr lang="en-GB" sz="2100" kern="1200"/>
        </a:p>
      </dsp:txBody>
      <dsp:txXfrm>
        <a:off x="2827366" y="2163048"/>
        <a:ext cx="1372294" cy="13722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68178-BC3B-AF4B-BCE0-E50E62A87104}">
      <dsp:nvSpPr>
        <dsp:cNvPr id="0" name=""/>
        <dsp:cNvSpPr/>
      </dsp:nvSpPr>
      <dsp:spPr>
        <a:xfrm>
          <a:off x="593978" y="0"/>
          <a:ext cx="6734765" cy="6736264"/>
        </a:xfrm>
        <a:prstGeom prst="leftCircularArrow">
          <a:avLst>
            <a:gd name="adj1" fmla="val 10980"/>
            <a:gd name="adj2" fmla="val 1142322"/>
            <a:gd name="adj3" fmla="val 1800000"/>
            <a:gd name="adj4" fmla="val 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C8A8E7-CC2D-7045-B38A-819C1283AC44}">
      <dsp:nvSpPr>
        <dsp:cNvPr id="0" name=""/>
        <dsp:cNvSpPr/>
      </dsp:nvSpPr>
      <dsp:spPr>
        <a:xfrm>
          <a:off x="7329821" y="2008080"/>
          <a:ext cx="4041505" cy="269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800" b="0" kern="1200" dirty="0">
              <a:latin typeface="Segoe UI" panose="020B0502040204020203" pitchFamily="34" charset="0"/>
              <a:cs typeface="Segoe UI" panose="020B0502040204020203" pitchFamily="34" charset="0"/>
            </a:rPr>
            <a:t>ارتباط تطور العدالة الانتقالية بمفهوم موجات الديموقراطية.</a:t>
          </a:r>
          <a:endParaRPr lang="en-GB" sz="2800" b="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800" kern="1200" dirty="0">
              <a:latin typeface="Segoe UI" panose="020B0502040204020203" pitchFamily="34" charset="0"/>
              <a:cs typeface="Segoe UI" panose="020B0502040204020203" pitchFamily="34" charset="0"/>
            </a:rPr>
            <a:t>المفهوم البدائي الذي ظهر في القرن التاسع عشر.</a:t>
          </a:r>
          <a:endParaRPr lang="en-GB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329821" y="2008080"/>
        <a:ext cx="4041505" cy="2695179"/>
      </dsp:txXfrm>
    </dsp:sp>
    <dsp:sp modelId="{5856A2CF-A5A8-9640-A1BE-B7481A9B99A1}">
      <dsp:nvSpPr>
        <dsp:cNvPr id="0" name=""/>
        <dsp:cNvSpPr/>
      </dsp:nvSpPr>
      <dsp:spPr>
        <a:xfrm>
          <a:off x="2081252" y="2438527"/>
          <a:ext cx="3758061" cy="1878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نشأة وتطور العدالة الانتقالية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81252" y="2438527"/>
        <a:ext cx="3758061" cy="18787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68178-BC3B-AF4B-BCE0-E50E62A87104}">
      <dsp:nvSpPr>
        <dsp:cNvPr id="0" name=""/>
        <dsp:cNvSpPr/>
      </dsp:nvSpPr>
      <dsp:spPr>
        <a:xfrm>
          <a:off x="593978" y="0"/>
          <a:ext cx="6734765" cy="6736264"/>
        </a:xfrm>
        <a:prstGeom prst="leftCircularArrow">
          <a:avLst>
            <a:gd name="adj1" fmla="val 10980"/>
            <a:gd name="adj2" fmla="val 1142322"/>
            <a:gd name="adj3" fmla="val 1800000"/>
            <a:gd name="adj4" fmla="val 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C8A8E7-CC2D-7045-B38A-819C1283AC44}">
      <dsp:nvSpPr>
        <dsp:cNvPr id="0" name=""/>
        <dsp:cNvSpPr/>
      </dsp:nvSpPr>
      <dsp:spPr>
        <a:xfrm>
          <a:off x="7329821" y="2008080"/>
          <a:ext cx="4041505" cy="269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800" b="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800" kern="1200" dirty="0">
              <a:latin typeface="Segoe UI" panose="020B0502040204020203" pitchFamily="34" charset="0"/>
              <a:cs typeface="Segoe UI" panose="020B0502040204020203" pitchFamily="34" charset="0"/>
            </a:rPr>
            <a:t>ظهور صلب العدالة الانتقالية مع محاكمات </a:t>
          </a:r>
          <a:r>
            <a:rPr lang="ar-SA" sz="2800" kern="1200" dirty="0" err="1">
              <a:latin typeface="Segoe UI" panose="020B0502040204020203" pitchFamily="34" charset="0"/>
              <a:cs typeface="Segoe UI" panose="020B0502040204020203" pitchFamily="34" charset="0"/>
            </a:rPr>
            <a:t>نورمبرج</a:t>
          </a:r>
          <a:r>
            <a:rPr lang="ar-SA" sz="2800" kern="1200" dirty="0">
              <a:latin typeface="Segoe UI" panose="020B0502040204020203" pitchFamily="34" charset="0"/>
              <a:cs typeface="Segoe UI" panose="020B0502040204020203" pitchFamily="34" charset="0"/>
            </a:rPr>
            <a:t> بعد الحرب العالمية الثانية.</a:t>
          </a:r>
          <a:endParaRPr lang="en-GB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800" kern="1200" dirty="0">
              <a:latin typeface="Segoe UI" panose="020B0502040204020203" pitchFamily="34" charset="0"/>
              <a:cs typeface="Segoe UI" panose="020B0502040204020203" pitchFamily="34" charset="0"/>
            </a:rPr>
            <a:t>بداية تبوء مفهوم العدالة الانتقالية لمركز هام في التحولات السياسية مع الموجة الثالثة للديموقراطية في جنوب أوروبا ثم أمريكا اللاتينية وآسيا.</a:t>
          </a:r>
          <a:endParaRPr lang="en-GB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800" kern="1200" dirty="0">
              <a:latin typeface="Segoe UI" panose="020B0502040204020203" pitchFamily="34" charset="0"/>
              <a:cs typeface="Segoe UI" panose="020B0502040204020203" pitchFamily="34" charset="0"/>
            </a:rPr>
            <a:t>الربيع العربي.. الموجة الرابعة؟</a:t>
          </a:r>
          <a:endParaRPr lang="en-GB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329821" y="2008080"/>
        <a:ext cx="4041505" cy="2695179"/>
      </dsp:txXfrm>
    </dsp:sp>
    <dsp:sp modelId="{5856A2CF-A5A8-9640-A1BE-B7481A9B99A1}">
      <dsp:nvSpPr>
        <dsp:cNvPr id="0" name=""/>
        <dsp:cNvSpPr/>
      </dsp:nvSpPr>
      <dsp:spPr>
        <a:xfrm>
          <a:off x="2081252" y="2438527"/>
          <a:ext cx="3758061" cy="1878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نشأة وتطور العدالة الانتقالية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81252" y="2438527"/>
        <a:ext cx="3758061" cy="18787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1271D-0685-3E41-8325-AE410701AE96}">
      <dsp:nvSpPr>
        <dsp:cNvPr id="0" name=""/>
        <dsp:cNvSpPr/>
      </dsp:nvSpPr>
      <dsp:spPr>
        <a:xfrm>
          <a:off x="8479015" y="0"/>
          <a:ext cx="3712981" cy="697229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b="1" kern="1200" dirty="0">
              <a:latin typeface="Segoe UI" panose="020B0502040204020203" pitchFamily="34" charset="0"/>
              <a:cs typeface="Segoe UI" panose="020B0502040204020203" pitchFamily="34" charset="0"/>
            </a:rPr>
            <a:t>تقديم آليات عمل العدالة الانتقالية</a:t>
          </a:r>
        </a:p>
        <a:p>
          <a:pPr marL="0" lvl="0" indent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479015" y="0"/>
        <a:ext cx="3712981" cy="69722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7F8D7-C436-1246-A129-1440FA60F1D1}">
      <dsp:nvSpPr>
        <dsp:cNvPr id="0" name=""/>
        <dsp:cNvSpPr/>
      </dsp:nvSpPr>
      <dsp:spPr>
        <a:xfrm rot="16200000">
          <a:off x="337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000" kern="1200" dirty="0">
              <a:latin typeface="Segoe UI" panose="020B0502040204020203" pitchFamily="34" charset="0"/>
              <a:cs typeface="Segoe UI" panose="020B0502040204020203" pitchFamily="34" charset="0"/>
            </a:rPr>
            <a:t>المصالحة</a:t>
          </a:r>
          <a:endParaRPr lang="en-GB" sz="50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5400000">
        <a:off x="677505" y="1741950"/>
        <a:ext cx="3192363" cy="1934765"/>
      </dsp:txXfrm>
    </dsp:sp>
    <dsp:sp modelId="{AAA4A467-777F-6941-9906-2E91106BBE89}">
      <dsp:nvSpPr>
        <dsp:cNvPr id="0" name=""/>
        <dsp:cNvSpPr/>
      </dsp:nvSpPr>
      <dsp:spPr>
        <a:xfrm rot="5400000">
          <a:off x="4258468" y="736409"/>
          <a:ext cx="3869531" cy="3869531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000" kern="1200" dirty="0">
              <a:latin typeface="Segoe UI" panose="020B0502040204020203" pitchFamily="34" charset="0"/>
              <a:cs typeface="Segoe UI" panose="020B0502040204020203" pitchFamily="34" charset="0"/>
            </a:rPr>
            <a:t>العدالة</a:t>
          </a:r>
          <a:endParaRPr lang="en-GB" sz="50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-5400000">
        <a:off x="4258468" y="1703792"/>
        <a:ext cx="3192363" cy="1934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E3A2B-95FD-4843-B31F-A2F875BF8FF2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F7793-96AF-D746-8A60-A7B71FE163C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134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ar-SA" dirty="0"/>
            </a:b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017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795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0180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30481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82151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0151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446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9F79-271A-054D-86DF-1A0D7B90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B17C6-552E-CE48-8024-DFFBF3569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E70C-A34D-684F-9C31-B1549132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07675-A6A1-3C4C-AB64-F686DD1F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2DF4-3745-A74B-B9D2-F0C353A1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80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E30E-1118-A146-A5A9-BBEA9C1D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E1D97-D3E3-C54C-88C0-623B7884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CF3D6-30C4-CE46-BB95-AB37F0166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D66-D91C-FA48-A71B-DBA10DC1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F50E-761B-5943-B726-BC7C4561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8466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661F20-73E3-3649-8F79-40D638A21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A52CB-F8F9-A446-AE28-9381F185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3420C-AE5B-B849-B1C6-25CE7CE5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C6D07-365F-844A-BD4E-98F0217D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0F2A2-F1C5-A146-B73B-B221B9C7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6600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03AC-7453-D04D-AD3C-ADC33309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54731-3C40-6E40-AC33-85539B8C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7AF47-CB90-9045-8D4E-AFD57FF9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32DA-B132-9546-A64D-5871E29D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4F287-FC7D-A647-A36C-49B8EEC5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776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8F18-9274-3F4B-8B05-D5D5CFD5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E382C-2D67-2E42-A78A-0CA2C8B4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C7DC-B6E0-BE4A-AE9A-D5A4441E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6010D-418B-B341-98A0-74B41876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9B70D-C4FB-BC4B-9450-D84024B7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151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DE5C-D62E-4747-BA82-88B7DF9F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2C6F9-9455-4A4D-BCE0-34C5DF210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510F0-D4B8-7B44-A6A1-D7971C72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3CA68-62A4-C141-BD7F-53926390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CE7C8-42AE-2341-8C81-015D7936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86C4D-8923-A64B-A539-B32633F8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16114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C788-17A1-4540-9711-FB529D3D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201CC-6DE8-0343-B04D-A3F5C662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D807-7F12-5F4F-844A-1524DD4EF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D8320-145B-AF42-BBA2-4BD8B1638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F7F6F4-DA73-6745-9E39-ED53E7F82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BFF1F-1D40-2C44-A9A6-94CDA9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BB8AC-2B73-1443-90AE-CE45222E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C1EF3-3164-9E40-9F66-E2672EDF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578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981D-EAE8-5046-89F2-E71BCC72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F5DB9-6D83-A644-BF52-A18B14EC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117EF-24B3-2841-9572-D7EC40DA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7713D-0BAD-F04C-A949-A188EF92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747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7D760-CD4A-C744-A74F-BE73C529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BADF6-A7E7-E049-B7D5-56D3ADB7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2FB8F-71DC-6745-8297-E94C55D5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5615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762D-7BF7-2243-B755-D8B04940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D07BD-EE4A-CF43-AB68-C6C1EF7BB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E799D-9660-0C45-A7D1-2EFCA0AC1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F1D21-15B9-F04A-AD75-4DD6345A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C9C4F-6A4B-4D43-A209-7C29F9EE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02074-84AF-8B43-8F27-2D7DA19C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4749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7921-D732-5D42-99DA-61E5004B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B2B59-56DD-9547-A44A-C3ED45E7D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2CC2E-7CED-4B4D-ABA4-1EC32DBE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5AD3E-64D3-9343-8919-94F057FA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5E802-A766-E046-ADD1-E01D39FB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9DD92-327E-9243-ABAA-FD488E70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6794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B447B-9C43-6648-8E93-42D22C64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2D5F4-1FE6-EE4D-B629-9C69C1815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E11B0-C991-E949-AF59-7B71F465F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CB75A-47E9-E54D-BDAC-3F9D51DE3A4D}" type="datetimeFigureOut">
              <a:rPr lang="en-DE" smtClean="0"/>
              <a:t>03/28/2023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7E19C-093E-B64D-8CEE-96F95112D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C9E6-63B1-254F-93CE-2949A79D5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004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11" Type="http://schemas.openxmlformats.org/officeDocument/2006/relationships/audio" Target="../media/audio1.wav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audio" Target="../media/audio1.wav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diagramData" Target="../diagrams/data2.xml"/><Relationship Id="rId12" Type="http://schemas.openxmlformats.org/officeDocument/2006/relationships/image" Target="../media/image2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microsoft.com/office/2007/relationships/diagramDrawing" Target="../diagrams/drawing2.xml"/><Relationship Id="rId5" Type="http://schemas.openxmlformats.org/officeDocument/2006/relationships/notesSlide" Target="../notesSlides/notesSlide2.xml"/><Relationship Id="rId10" Type="http://schemas.openxmlformats.org/officeDocument/2006/relationships/diagramColors" Target="../diagrams/colors2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2.xml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audio" Target="../media/audio1.wav"/><Relationship Id="rId3" Type="http://schemas.openxmlformats.org/officeDocument/2006/relationships/audio" Target="../media/media4.m4a"/><Relationship Id="rId7" Type="http://schemas.openxmlformats.org/officeDocument/2006/relationships/diagramData" Target="../diagrams/data3.xml"/><Relationship Id="rId12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microsoft.com/office/2007/relationships/diagramDrawing" Target="../diagrams/drawing3.xml"/><Relationship Id="rId5" Type="http://schemas.openxmlformats.org/officeDocument/2006/relationships/notesSlide" Target="../notesSlides/notesSlide3.xml"/><Relationship Id="rId10" Type="http://schemas.openxmlformats.org/officeDocument/2006/relationships/diagramColors" Target="../diagrams/colors3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12" Type="http://schemas.openxmlformats.org/officeDocument/2006/relationships/audio" Target="../media/audio1.wav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4.xml"/><Relationship Id="rId11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audio" Target="../media/audio1.wav"/><Relationship Id="rId3" Type="http://schemas.openxmlformats.org/officeDocument/2006/relationships/audio" Target="../media/media6.m4a"/><Relationship Id="rId7" Type="http://schemas.openxmlformats.org/officeDocument/2006/relationships/diagramData" Target="../diagrams/data5.xml"/><Relationship Id="rId12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microsoft.com/office/2007/relationships/diagramDrawing" Target="../diagrams/drawing5.xml"/><Relationship Id="rId5" Type="http://schemas.openxmlformats.org/officeDocument/2006/relationships/notesSlide" Target="../notesSlides/notesSlide5.xml"/><Relationship Id="rId10" Type="http://schemas.openxmlformats.org/officeDocument/2006/relationships/diagramColors" Target="../diagrams/colors5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audio" Target="../media/audio1.wav"/><Relationship Id="rId3" Type="http://schemas.openxmlformats.org/officeDocument/2006/relationships/audio" Target="../media/media7.m4a"/><Relationship Id="rId7" Type="http://schemas.openxmlformats.org/officeDocument/2006/relationships/diagramData" Target="../diagrams/data6.xml"/><Relationship Id="rId12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microsoft.com/office/2007/relationships/diagramDrawing" Target="../diagrams/drawing6.xml"/><Relationship Id="rId5" Type="http://schemas.openxmlformats.org/officeDocument/2006/relationships/notesSlide" Target="../notesSlides/notesSlide6.xml"/><Relationship Id="rId10" Type="http://schemas.openxmlformats.org/officeDocument/2006/relationships/diagramColors" Target="../diagrams/colors6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audio" Target="../media/audio1.wav"/><Relationship Id="rId3" Type="http://schemas.microsoft.com/office/2007/relationships/media" Target="../media/media8.m4a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image" Target="../media/image1.png"/><Relationship Id="rId2" Type="http://schemas.openxmlformats.org/officeDocument/2006/relationships/audio" Target="NULL" TargetMode="External"/><Relationship Id="rId16" Type="http://schemas.microsoft.com/office/2007/relationships/diagramDrawing" Target="../diagrams/drawing8.xm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microsoft.com/office/2007/relationships/diagramDrawing" Target="../diagrams/drawing7.xml"/><Relationship Id="rId5" Type="http://schemas.openxmlformats.org/officeDocument/2006/relationships/notesSlide" Target="../notesSlides/notesSlide7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A81787-5887-AB4B-BB62-564679E433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40922"/>
              </p:ext>
            </p:extLst>
          </p:nvPr>
        </p:nvGraphicFramePr>
        <p:xfrm>
          <a:off x="352926" y="726830"/>
          <a:ext cx="11502190" cy="5930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626E2E-9292-B1D0-387B-CBA165314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12196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842">
        <p159:morph option="byObject"/>
        <p:sndAc>
          <p:stSnd>
            <p:snd r:embed="rId4" name="click.wav"/>
          </p:stSnd>
        </p:sndAc>
      </p:transition>
    </mc:Choice>
    <mc:Fallback xmlns="">
      <p:transition spd="slow" advTm="20842">
        <p:fade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48116C1-ED95-DE41-8E52-37D42BDE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837" y="991146"/>
            <a:ext cx="3657600" cy="2771683"/>
          </a:xfrm>
        </p:spPr>
        <p:txBody>
          <a:bodyPr>
            <a:normAutofit/>
          </a:bodyPr>
          <a:lstStyle/>
          <a:p>
            <a:r>
              <a:rPr lang="ar-SA" sz="4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مفهوم العدالة الانتقالية (سؤال وجواب)</a:t>
            </a:r>
            <a:endParaRPr lang="en-DE" sz="4800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FCE5F-2A71-174A-9BCC-454DFC228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209" y="116378"/>
            <a:ext cx="6095999" cy="6384351"/>
          </a:xfrm>
        </p:spPr>
        <p:txBody>
          <a:bodyPr>
            <a:noAutofit/>
          </a:bodyPr>
          <a:lstStyle/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ماذا نقصد بالعدالة الانتقالية؟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من أين أتت التسمية؟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في أي سياق تعمل العدالة الانتقالية؟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العدالة الانتقالية ومنظومة الأمم المتحدة.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الشكل القانوني لعمليات العدالة الانتقالية.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بعض الأمثلة العربية.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75961AE-D044-2345-A6D3-20F3EC238306}"/>
              </a:ext>
            </a:extLst>
          </p:cNvPr>
          <p:cNvSpPr txBox="1">
            <a:spLocks/>
          </p:cNvSpPr>
          <p:nvPr/>
        </p:nvSpPr>
        <p:spPr>
          <a:xfrm>
            <a:off x="8585155" y="4205144"/>
            <a:ext cx="1971932" cy="1806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r-SA" sz="4400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F10D87-046E-8787-01E9-14509C6FC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711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6688">
        <p159:morph option="byObject"/>
        <p:sndAc>
          <p:stSnd>
            <p:snd r:embed="rId6" name="click.wav"/>
          </p:stSnd>
        </p:sndAc>
      </p:transition>
    </mc:Choice>
    <mc:Fallback xmlns="">
      <p:transition spd="slow" advTm="726688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4ED20-5AFE-594F-AFB1-B6E9448F7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12" y="332160"/>
            <a:ext cx="10847832" cy="62796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ar-SA" sz="4400" b="1" dirty="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أهداف العدالة الانتقالية</a:t>
            </a:r>
            <a:endParaRPr lang="ar-SA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DB2423-CFBF-C848-9914-1653AB8B2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9826389"/>
              </p:ext>
            </p:extLst>
          </p:nvPr>
        </p:nvGraphicFramePr>
        <p:xfrm>
          <a:off x="0" y="1748588"/>
          <a:ext cx="12192000" cy="510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73C26AF-DD88-334C-9BCB-D9C5F5C574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00" y="2499013"/>
            <a:ext cx="4054764" cy="34030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885D27-6627-D177-3A4A-EAC1C72EDB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2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6773">
        <p159:morph option="byObject"/>
        <p:sndAc>
          <p:stSnd>
            <p:snd r:embed="rId6" name="click.wav"/>
          </p:stSnd>
        </p:sndAc>
      </p:transition>
    </mc:Choice>
    <mc:Fallback xmlns="">
      <p:transition spd="slow" advTm="186773">
        <p:fade/>
        <p:sndAc>
          <p:stSnd>
            <p:snd r:embed="rId1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F2E67-0D32-FD4B-B7C4-37B4A0037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2C1F2E67-0D32-FD4B-B7C4-37B4A0037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Graphic spid="2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4ED20-5AFE-594F-AFB1-B6E9448F7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12" y="332160"/>
            <a:ext cx="10847832" cy="62796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ar-SA" sz="5400" b="1" dirty="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العدالة الانتقالية في مقابلة العدالة الاعتيادية</a:t>
            </a:r>
            <a:endParaRPr lang="ar-SA" sz="5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DB2423-CFBF-C848-9914-1653AB8B2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603265"/>
              </p:ext>
            </p:extLst>
          </p:nvPr>
        </p:nvGraphicFramePr>
        <p:xfrm>
          <a:off x="0" y="4045527"/>
          <a:ext cx="12192000" cy="2812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A3B8FA-7111-3214-134F-C2534F05AB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7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2560">
        <p159:morph option="byObject"/>
        <p:sndAc>
          <p:stSnd>
            <p:snd r:embed="rId6" name="click.wav"/>
          </p:stSnd>
        </p:sndAc>
      </p:transition>
    </mc:Choice>
    <mc:Fallback xmlns="">
      <p:transition spd="slow" advTm="102560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851B84-B0D3-5D4E-ADFC-D340F2289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B0851B84-B0D3-5D4E-ADFC-D340F2289C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Graphic spid="2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F54EC43-CEDF-5F45-9380-4DE1CE5CF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624160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96E565-F355-2F3A-8B27-7B35C9C61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670199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14656">
        <p159:morph option="byObject"/>
        <p:sndAc>
          <p:stSnd>
            <p:snd r:embed="rId5" name="click.wav"/>
          </p:stSnd>
        </p:sndAc>
      </p:transition>
    </mc:Choice>
    <mc:Fallback xmlns="">
      <p:transition spd="slow" advTm="514656">
        <p:fade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15FCE5F-2A71-174A-9BCC-454DFC228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350" y="2354262"/>
            <a:ext cx="9010650" cy="4295919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FontTx/>
              <a:buChar char="-"/>
            </a:pPr>
            <a:br>
              <a:rPr lang="ar-SA" sz="28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</a:br>
            <a:endParaRPr lang="ar-SA" sz="2800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762A11-0867-434F-A914-9BBEE51FA6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5363726"/>
              </p:ext>
            </p:extLst>
          </p:nvPr>
        </p:nvGraphicFramePr>
        <p:xfrm>
          <a:off x="0" y="121736"/>
          <a:ext cx="11965305" cy="673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A3723A-94F3-05A2-5B37-8235FFF2FD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37381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999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8416">
        <p159:morph option="byObject"/>
        <p:sndAc>
          <p:stSnd>
            <p:snd r:embed="rId6" name="click.wav"/>
          </p:stSnd>
        </p:sndAc>
      </p:transition>
    </mc:Choice>
    <mc:Fallback xmlns="">
      <p:transition spd="slow" advTm="68416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E68178-BC3B-AF4B-BCE0-E50E62A87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0EE68178-BC3B-AF4B-BCE0-E50E62A87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56A2CF-A5A8-9640-A1BE-B7481A9B9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5856A2CF-A5A8-9640-A1BE-B7481A9B9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C8A8E7-CC2D-7045-B38A-819C1283A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1CC8A8E7-CC2D-7045-B38A-819C1283A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15FCE5F-2A71-174A-9BCC-454DFC228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350" y="2354262"/>
            <a:ext cx="9010650" cy="4295919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FontTx/>
              <a:buChar char="-"/>
            </a:pPr>
            <a:br>
              <a:rPr lang="ar-SA" sz="28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</a:br>
            <a:endParaRPr lang="ar-SA" sz="2800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762A11-0867-434F-A914-9BBEE51FA6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062060"/>
              </p:ext>
            </p:extLst>
          </p:nvPr>
        </p:nvGraphicFramePr>
        <p:xfrm>
          <a:off x="0" y="121736"/>
          <a:ext cx="11965305" cy="673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D789D9-CBAE-568D-E0AD-140BABDAC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335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0480">
        <p159:morph option="byObject"/>
        <p:sndAc>
          <p:stSnd>
            <p:snd r:embed="rId6" name="click.wav"/>
          </p:stSnd>
        </p:sndAc>
      </p:transition>
    </mc:Choice>
    <mc:Fallback xmlns="">
      <p:transition spd="slow" advTm="180480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E68178-BC3B-AF4B-BCE0-E50E62A87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0EE68178-BC3B-AF4B-BCE0-E50E62A87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56A2CF-A5A8-9640-A1BE-B7481A9B9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5856A2CF-A5A8-9640-A1BE-B7481A9B9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C8A8E7-CC2D-7045-B38A-819C1283A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1CC8A8E7-CC2D-7045-B38A-819C1283A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15FCE5F-2A71-174A-9BCC-454DFC228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350" y="2354262"/>
            <a:ext cx="9010650" cy="4295919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FontTx/>
              <a:buChar char="-"/>
            </a:pPr>
            <a:br>
              <a:rPr lang="ar-SA" sz="28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</a:br>
            <a:endParaRPr lang="ar-SA" sz="2800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762A11-0867-434F-A914-9BBEE51FA6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181487"/>
              </p:ext>
            </p:extLst>
          </p:nvPr>
        </p:nvGraphicFramePr>
        <p:xfrm>
          <a:off x="0" y="21266"/>
          <a:ext cx="12191999" cy="697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EEBF9F6-2828-3446-98B1-C21650905501}"/>
              </a:ext>
            </a:extLst>
          </p:cNvPr>
          <p:cNvSpPr txBox="1"/>
          <p:nvPr/>
        </p:nvSpPr>
        <p:spPr>
          <a:xfrm>
            <a:off x="-3036454" y="99550"/>
            <a:ext cx="8104909" cy="95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br>
              <a:rPr lang="ar-SA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CEB332-1D9D-FC48-A48A-7B9AC1D86D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2410561"/>
              </p:ext>
            </p:extLst>
          </p:nvPr>
        </p:nvGraphicFramePr>
        <p:xfrm>
          <a:off x="13335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6151E3-6FFF-248B-5DE2-8749CD111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00" end="0.66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132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4394">
        <p159:morph option="byObject"/>
        <p:sndAc>
          <p:stSnd>
            <p:snd r:embed="rId6" name="click.wav"/>
          </p:stSnd>
        </p:sndAc>
      </p:transition>
    </mc:Choice>
    <mc:Fallback xmlns="">
      <p:transition spd="slow" advTm="64394">
        <p:fade/>
        <p:sndAc>
          <p:stSnd>
            <p:snd r:embed="rId1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B1271D-0685-3E41-8325-AE410701A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29B1271D-0685-3E41-8325-AE410701AE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-1.2|7.3|130.6|20|52.5|154.2|23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9A0F600EF73D4B88AFF274CF935AEF" ma:contentTypeVersion="16" ma:contentTypeDescription="Create a new document." ma:contentTypeScope="" ma:versionID="f10312494a4521d3cd79d85d771c9c90">
  <xsd:schema xmlns:xsd="http://www.w3.org/2001/XMLSchema" xmlns:xs="http://www.w3.org/2001/XMLSchema" xmlns:p="http://schemas.microsoft.com/office/2006/metadata/properties" xmlns:ns2="ad1c0058-4b76-4e66-a19a-47914c60977f" xmlns:ns3="e138bc9b-42bb-4349-8761-3a5d0111be09" targetNamespace="http://schemas.microsoft.com/office/2006/metadata/properties" ma:root="true" ma:fieldsID="a7b0dbf4117373365f111070220e86fd" ns2:_="" ns3:_="">
    <xsd:import namespace="ad1c0058-4b76-4e66-a19a-47914c60977f"/>
    <xsd:import namespace="e138bc9b-42bb-4349-8761-3a5d0111be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c0058-4b76-4e66-a19a-47914c6097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6309de0-7650-4de0-acd3-a3047b800c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8bc9b-42bb-4349-8761-3a5d0111be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1672e56-270c-47ea-a1f8-5643661bb903}" ma:internalName="TaxCatchAll" ma:showField="CatchAllData" ma:web="e138bc9b-42bb-4349-8761-3a5d0111be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71876A-A7D0-494B-8A61-ACECBDFFFA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1c0058-4b76-4e66-a19a-47914c60977f"/>
    <ds:schemaRef ds:uri="e138bc9b-42bb-4349-8761-3a5d0111be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8A0E32-F2C9-4F1C-B470-5A12626ACC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33068</TotalTime>
  <Words>195</Words>
  <Application>Microsoft Office PowerPoint</Application>
  <PresentationFormat>Widescreen</PresentationFormat>
  <Paragraphs>40</Paragraphs>
  <Slides>8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Garamond</vt:lpstr>
      <vt:lpstr>Sakkal Majalla</vt:lpstr>
      <vt:lpstr>Segoe UI</vt:lpstr>
      <vt:lpstr>Office Theme</vt:lpstr>
      <vt:lpstr>PowerPoint Presentation</vt:lpstr>
      <vt:lpstr>مفهوم العدالة الانتقالية (سؤال وجواب)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سلسلة ورشات العمل حول العدالة الانتقالية المخصصة لمنظمات المجتمع المدني بالجمهورية السورية</dc:title>
  <dc:creator>Eman Muhammad Rashwan</dc:creator>
  <cp:lastModifiedBy>Michael Ader</cp:lastModifiedBy>
  <cp:revision>540</cp:revision>
  <dcterms:created xsi:type="dcterms:W3CDTF">2021-05-17T10:42:39Z</dcterms:created>
  <dcterms:modified xsi:type="dcterms:W3CDTF">2023-03-28T14:44:27Z</dcterms:modified>
</cp:coreProperties>
</file>