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3"/>
  </p:notesMasterIdLst>
  <p:sldIdLst>
    <p:sldId id="278" r:id="rId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 Sou" initials="CS" lastIdx="62" clrIdx="0">
    <p:extLst>
      <p:ext uri="{19B8F6BF-5375-455C-9EA6-DF929625EA0E}">
        <p15:presenceInfo xmlns:p15="http://schemas.microsoft.com/office/powerpoint/2012/main" userId="e220b2e2416e1bfd" providerId="Windows Live"/>
      </p:ext>
    </p:extLst>
  </p:cmAuthor>
  <p:cmAuthor id="2" name="Eman Muhammad Rashwan" initials="EMR" lastIdx="24" clrIdx="1">
    <p:extLst>
      <p:ext uri="{19B8F6BF-5375-455C-9EA6-DF929625EA0E}">
        <p15:presenceInfo xmlns:p15="http://schemas.microsoft.com/office/powerpoint/2012/main" userId="S::eman-rashwan@cu.edu.eg::adc9f61d-64af-4256-93fe-27800ed29d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7073"/>
    <a:srgbClr val="AD7D7B"/>
    <a:srgbClr val="C08C8D"/>
    <a:srgbClr val="F5AFA9"/>
    <a:srgbClr val="DF6813"/>
    <a:srgbClr val="A54E17"/>
    <a:srgbClr val="FF651E"/>
    <a:srgbClr val="D06113"/>
    <a:srgbClr val="006666"/>
    <a:srgbClr val="5CD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/>
    <p:restoredTop sz="86426"/>
  </p:normalViewPr>
  <p:slideViewPr>
    <p:cSldViewPr snapToGrid="0" snapToObjects="1">
      <p:cViewPr varScale="1">
        <p:scale>
          <a:sx n="93" d="100"/>
          <a:sy n="93" d="100"/>
        </p:scale>
        <p:origin x="232" y="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D4A3F-404C-984D-80D6-0E44E4F859A3}" type="doc">
      <dgm:prSet loTypeId="urn:microsoft.com/office/officeart/2009/layout/CircleArrowProcess" loCatId="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A3C87A9-C58F-1740-920B-F598FC425914}">
      <dgm:prSet phldrT="[Text]" custT="1"/>
      <dgm:spPr/>
      <dgm:t>
        <a:bodyPr/>
        <a:lstStyle/>
        <a:p>
          <a:r>
            <a:rPr lang="ar-SA" sz="3200" b="1" dirty="0">
              <a:latin typeface="Segoe UI" panose="020B0502040204020203" pitchFamily="34" charset="0"/>
              <a:cs typeface="Segoe UI" panose="020B0502040204020203" pitchFamily="34" charset="0"/>
            </a:rPr>
            <a:t>دور منظمات المجتمع المدني في العدالة الانتقالية</a:t>
          </a:r>
          <a:endParaRPr lang="en-GB" sz="32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E8B3072-4DB0-1B4A-ABA4-8DB7FBA56C51}" type="parTrans" cxnId="{0C96F4A3-8D81-7F44-925C-A0AD4C5C4DD1}">
      <dgm:prSet/>
      <dgm:spPr/>
      <dgm:t>
        <a:bodyPr/>
        <a:lstStyle/>
        <a:p>
          <a:endParaRPr lang="en-GB" sz="20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957D96F-3E30-D44C-B142-F396389079EC}" type="sibTrans" cxnId="{0C96F4A3-8D81-7F44-925C-A0AD4C5C4DD1}">
      <dgm:prSet/>
      <dgm:spPr/>
      <dgm:t>
        <a:bodyPr/>
        <a:lstStyle/>
        <a:p>
          <a:endParaRPr lang="en-GB" sz="20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C9F9120-26CD-AF46-A958-9AC5B9EDBE3B}">
      <dgm:prSet phldrT="[Text]" custT="1"/>
      <dgm:spPr/>
      <dgm:t>
        <a:bodyPr/>
        <a:lstStyle/>
        <a:p>
          <a:pPr algn="r" rtl="1"/>
          <a:r>
            <a:rPr lang="ar-SA" sz="2800" b="0" dirty="0">
              <a:latin typeface="Segoe UI" panose="020B0502040204020203" pitchFamily="34" charset="0"/>
              <a:cs typeface="Segoe UI" panose="020B0502040204020203" pitchFamily="34" charset="0"/>
            </a:rPr>
            <a:t>ماذا نعني بمنظمات المجتمع المدني؟</a:t>
          </a:r>
          <a:endParaRPr lang="en-GB" sz="28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6A26084-7086-0A4E-9781-80859FBFE71D}" type="parTrans" cxnId="{347B9F63-DDC3-C04C-AF24-B4B258C06D64}">
      <dgm:prSet/>
      <dgm:spPr/>
      <dgm:t>
        <a:bodyPr/>
        <a:lstStyle/>
        <a:p>
          <a:endParaRPr lang="en-GB" sz="20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CED14CB-807D-9944-A95D-AEA2AF23B643}" type="sibTrans" cxnId="{347B9F63-DDC3-C04C-AF24-B4B258C06D64}">
      <dgm:prSet/>
      <dgm:spPr/>
      <dgm:t>
        <a:bodyPr/>
        <a:lstStyle/>
        <a:p>
          <a:endParaRPr lang="en-GB" sz="20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001558D-1D85-7D4B-B397-77DD01844E8B}">
      <dgm:prSet custT="1"/>
      <dgm:spPr/>
      <dgm:t>
        <a:bodyPr/>
        <a:lstStyle/>
        <a:p>
          <a:pPr algn="r" rtl="1"/>
          <a:r>
            <a:rPr lang="ar-SA" sz="2800" dirty="0">
              <a:latin typeface="Segoe UI" panose="020B0502040204020203" pitchFamily="34" charset="0"/>
              <a:cs typeface="Segoe UI" panose="020B0502040204020203" pitchFamily="34" charset="0"/>
            </a:rPr>
            <a:t>ما الدور الذي يمكن أن تلعبه منظمات المجتمع المدني في المراحل المختلفة من عمليات العدالة الانتقالية؟</a:t>
          </a:r>
          <a:endParaRPr lang="en-GB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93D52E9-5926-4145-8A2E-FF19D217D3E2}" type="parTrans" cxnId="{DAEAD4CE-DB66-9547-BF2C-44F38ABBA08E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7A7DBEA-B2AC-8640-9325-F84034A45867}" type="sibTrans" cxnId="{DAEAD4CE-DB66-9547-BF2C-44F38ABBA08E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4FC388D-C9E9-F540-B20E-EC4682254ABA}">
      <dgm:prSet custT="1"/>
      <dgm:spPr/>
      <dgm:t>
        <a:bodyPr/>
        <a:lstStyle/>
        <a:p>
          <a:pPr algn="r" rtl="1"/>
          <a:r>
            <a:rPr lang="ar-SA" sz="2800" dirty="0">
              <a:latin typeface="Segoe UI" panose="020B0502040204020203" pitchFamily="34" charset="0"/>
              <a:cs typeface="Segoe UI" panose="020B0502040204020203" pitchFamily="34" charset="0"/>
            </a:rPr>
            <a:t>ما هي حدود دور منظمات المجتمع المدني؟</a:t>
          </a:r>
          <a:endParaRPr lang="en-GB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818FEA7-20BB-4845-979A-23CAFC278BBB}" type="parTrans" cxnId="{6A0549E1-256E-D244-BDEA-1F51AB504205}">
      <dgm:prSet/>
      <dgm:spPr/>
    </dgm:pt>
    <dgm:pt modelId="{F2229D93-92AE-9F46-A3D8-44D5E699406E}" type="sibTrans" cxnId="{6A0549E1-256E-D244-BDEA-1F51AB504205}">
      <dgm:prSet/>
      <dgm:spPr/>
    </dgm:pt>
    <dgm:pt modelId="{B012FEE0-8A1B-CA4D-AFC0-3EF83359AE3F}">
      <dgm:prSet custT="1"/>
      <dgm:spPr/>
      <dgm:t>
        <a:bodyPr/>
        <a:lstStyle/>
        <a:p>
          <a:pPr algn="r" rtl="1"/>
          <a:r>
            <a:rPr lang="ar-SA" sz="2800" dirty="0">
              <a:latin typeface="Segoe UI" panose="020B0502040204020203" pitchFamily="34" charset="0"/>
              <a:cs typeface="Segoe UI" panose="020B0502040204020203" pitchFamily="34" charset="0"/>
            </a:rPr>
            <a:t>هل لدينا تجارب نجاح؟</a:t>
          </a:r>
          <a:endParaRPr lang="en-GB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CFAB073-3C95-7D4E-819B-3EFDA63AD204}" type="parTrans" cxnId="{3CB9F652-258B-C74F-84B6-8E229306F19A}">
      <dgm:prSet/>
      <dgm:spPr/>
    </dgm:pt>
    <dgm:pt modelId="{48047C9F-BDAA-1540-BCFB-A533D50C8683}" type="sibTrans" cxnId="{3CB9F652-258B-C74F-84B6-8E229306F19A}">
      <dgm:prSet/>
      <dgm:spPr/>
    </dgm:pt>
    <dgm:pt modelId="{750AFB98-0298-974B-9543-CD3126303F06}" type="pres">
      <dgm:prSet presAssocID="{EC1D4A3F-404C-984D-80D6-0E44E4F859A3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60704E99-58A4-1C47-A5F0-998C6C127143}" type="pres">
      <dgm:prSet presAssocID="{3A3C87A9-C58F-1740-920B-F598FC425914}" presName="Accent1" presStyleCnt="0"/>
      <dgm:spPr/>
    </dgm:pt>
    <dgm:pt modelId="{0EE68178-BC3B-AF4B-BCE0-E50E62A87104}" type="pres">
      <dgm:prSet presAssocID="{3A3C87A9-C58F-1740-920B-F598FC425914}" presName="Accent" presStyleLbl="node1" presStyleIdx="0" presStyleCnt="1"/>
      <dgm:spPr/>
    </dgm:pt>
    <dgm:pt modelId="{1CC8A8E7-CC2D-7045-B38A-819C1283AC44}" type="pres">
      <dgm:prSet presAssocID="{3A3C87A9-C58F-1740-920B-F598FC425914}" presName="Child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5856A2CF-A5A8-9640-A1BE-B7481A9B99A1}" type="pres">
      <dgm:prSet presAssocID="{3A3C87A9-C58F-1740-920B-F598FC425914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CC456F12-FE7C-424B-A9AF-DFF39FD81302}" type="presOf" srcId="{8C9F9120-26CD-AF46-A958-9AC5B9EDBE3B}" destId="{1CC8A8E7-CC2D-7045-B38A-819C1283AC44}" srcOrd="0" destOrd="0" presId="urn:microsoft.com/office/officeart/2009/layout/CircleArrowProcess"/>
    <dgm:cxn modelId="{E43BCC2B-6808-B04D-A345-3043C14551D0}" type="presOf" srcId="{EC1D4A3F-404C-984D-80D6-0E44E4F859A3}" destId="{750AFB98-0298-974B-9543-CD3126303F06}" srcOrd="0" destOrd="0" presId="urn:microsoft.com/office/officeart/2009/layout/CircleArrowProcess"/>
    <dgm:cxn modelId="{8B67D22B-5FDC-B54E-9F97-BC90D6D1442A}" type="presOf" srcId="{A001558D-1D85-7D4B-B397-77DD01844E8B}" destId="{1CC8A8E7-CC2D-7045-B38A-819C1283AC44}" srcOrd="0" destOrd="1" presId="urn:microsoft.com/office/officeart/2009/layout/CircleArrowProcess"/>
    <dgm:cxn modelId="{3CB9F652-258B-C74F-84B6-8E229306F19A}" srcId="{3A3C87A9-C58F-1740-920B-F598FC425914}" destId="{B012FEE0-8A1B-CA4D-AFC0-3EF83359AE3F}" srcOrd="3" destOrd="0" parTransId="{3CFAB073-3C95-7D4E-819B-3EFDA63AD204}" sibTransId="{48047C9F-BDAA-1540-BCFB-A533D50C8683}"/>
    <dgm:cxn modelId="{347B9F63-DDC3-C04C-AF24-B4B258C06D64}" srcId="{3A3C87A9-C58F-1740-920B-F598FC425914}" destId="{8C9F9120-26CD-AF46-A958-9AC5B9EDBE3B}" srcOrd="0" destOrd="0" parTransId="{B6A26084-7086-0A4E-9781-80859FBFE71D}" sibTransId="{CCED14CB-807D-9944-A95D-AEA2AF23B643}"/>
    <dgm:cxn modelId="{0C96F4A3-8D81-7F44-925C-A0AD4C5C4DD1}" srcId="{EC1D4A3F-404C-984D-80D6-0E44E4F859A3}" destId="{3A3C87A9-C58F-1740-920B-F598FC425914}" srcOrd="0" destOrd="0" parTransId="{7E8B3072-4DB0-1B4A-ABA4-8DB7FBA56C51}" sibTransId="{D957D96F-3E30-D44C-B142-F396389079EC}"/>
    <dgm:cxn modelId="{551994AA-6381-3546-8CE0-91B5856B9185}" type="presOf" srcId="{3A3C87A9-C58F-1740-920B-F598FC425914}" destId="{5856A2CF-A5A8-9640-A1BE-B7481A9B99A1}" srcOrd="0" destOrd="0" presId="urn:microsoft.com/office/officeart/2009/layout/CircleArrowProcess"/>
    <dgm:cxn modelId="{A07A86B2-C5CF-5549-9C0D-F1DF5C2C6618}" type="presOf" srcId="{34FC388D-C9E9-F540-B20E-EC4682254ABA}" destId="{1CC8A8E7-CC2D-7045-B38A-819C1283AC44}" srcOrd="0" destOrd="2" presId="urn:microsoft.com/office/officeart/2009/layout/CircleArrowProcess"/>
    <dgm:cxn modelId="{DAEAD4CE-DB66-9547-BF2C-44F38ABBA08E}" srcId="{3A3C87A9-C58F-1740-920B-F598FC425914}" destId="{A001558D-1D85-7D4B-B397-77DD01844E8B}" srcOrd="1" destOrd="0" parTransId="{693D52E9-5926-4145-8A2E-FF19D217D3E2}" sibTransId="{37A7DBEA-B2AC-8640-9325-F84034A45867}"/>
    <dgm:cxn modelId="{B5C49FDE-4939-4C44-AB26-A77512F47AF8}" type="presOf" srcId="{B012FEE0-8A1B-CA4D-AFC0-3EF83359AE3F}" destId="{1CC8A8E7-CC2D-7045-B38A-819C1283AC44}" srcOrd="0" destOrd="3" presId="urn:microsoft.com/office/officeart/2009/layout/CircleArrowProcess"/>
    <dgm:cxn modelId="{6A0549E1-256E-D244-BDEA-1F51AB504205}" srcId="{3A3C87A9-C58F-1740-920B-F598FC425914}" destId="{34FC388D-C9E9-F540-B20E-EC4682254ABA}" srcOrd="2" destOrd="0" parTransId="{1818FEA7-20BB-4845-979A-23CAFC278BBB}" sibTransId="{F2229D93-92AE-9F46-A3D8-44D5E699406E}"/>
    <dgm:cxn modelId="{F113B888-93EA-1F4D-9DDD-60E4CCFFFBB5}" type="presParOf" srcId="{750AFB98-0298-974B-9543-CD3126303F06}" destId="{60704E99-58A4-1C47-A5F0-998C6C127143}" srcOrd="0" destOrd="0" presId="urn:microsoft.com/office/officeart/2009/layout/CircleArrowProcess"/>
    <dgm:cxn modelId="{A6788F84-E61D-E845-AE39-760DE7990B28}" type="presParOf" srcId="{60704E99-58A4-1C47-A5F0-998C6C127143}" destId="{0EE68178-BC3B-AF4B-BCE0-E50E62A87104}" srcOrd="0" destOrd="0" presId="urn:microsoft.com/office/officeart/2009/layout/CircleArrowProcess"/>
    <dgm:cxn modelId="{EECAA723-0035-B74E-8991-80910585E906}" type="presParOf" srcId="{750AFB98-0298-974B-9543-CD3126303F06}" destId="{1CC8A8E7-CC2D-7045-B38A-819C1283AC44}" srcOrd="1" destOrd="0" presId="urn:microsoft.com/office/officeart/2009/layout/CircleArrowProcess"/>
    <dgm:cxn modelId="{E5FD0D08-E7C6-F248-9CBF-2F808E0C32C8}" type="presParOf" srcId="{750AFB98-0298-974B-9543-CD3126303F06}" destId="{5856A2CF-A5A8-9640-A1BE-B7481A9B99A1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68178-BC3B-AF4B-BCE0-E50E62A87104}">
      <dsp:nvSpPr>
        <dsp:cNvPr id="0" name=""/>
        <dsp:cNvSpPr/>
      </dsp:nvSpPr>
      <dsp:spPr>
        <a:xfrm>
          <a:off x="593978" y="0"/>
          <a:ext cx="6734765" cy="6736264"/>
        </a:xfrm>
        <a:prstGeom prst="leftCircularArrow">
          <a:avLst>
            <a:gd name="adj1" fmla="val 10980"/>
            <a:gd name="adj2" fmla="val 1142322"/>
            <a:gd name="adj3" fmla="val 1800000"/>
            <a:gd name="adj4" fmla="val 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C8A8E7-CC2D-7045-B38A-819C1283AC44}">
      <dsp:nvSpPr>
        <dsp:cNvPr id="0" name=""/>
        <dsp:cNvSpPr/>
      </dsp:nvSpPr>
      <dsp:spPr>
        <a:xfrm>
          <a:off x="7329821" y="2008080"/>
          <a:ext cx="4041505" cy="2695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b="0" kern="1200" dirty="0">
              <a:latin typeface="Segoe UI" panose="020B0502040204020203" pitchFamily="34" charset="0"/>
              <a:cs typeface="Segoe UI" panose="020B0502040204020203" pitchFamily="34" charset="0"/>
            </a:rPr>
            <a:t>ماذا نعني بمنظمات المجتمع المدني؟</a:t>
          </a:r>
          <a:endParaRPr lang="en-GB" sz="28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>
              <a:latin typeface="Segoe UI" panose="020B0502040204020203" pitchFamily="34" charset="0"/>
              <a:cs typeface="Segoe UI" panose="020B0502040204020203" pitchFamily="34" charset="0"/>
            </a:rPr>
            <a:t>ما الدور الذي يمكن أن تلعبه منظمات المجتمع المدني في المراحل المختلفة من عمليات العدالة الانتقالية؟</a:t>
          </a:r>
          <a:endParaRPr lang="en-GB" sz="28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>
              <a:latin typeface="Segoe UI" panose="020B0502040204020203" pitchFamily="34" charset="0"/>
              <a:cs typeface="Segoe UI" panose="020B0502040204020203" pitchFamily="34" charset="0"/>
            </a:rPr>
            <a:t>ما هي حدود دور منظمات المجتمع المدني؟</a:t>
          </a:r>
          <a:endParaRPr lang="en-GB" sz="28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>
              <a:latin typeface="Segoe UI" panose="020B0502040204020203" pitchFamily="34" charset="0"/>
              <a:cs typeface="Segoe UI" panose="020B0502040204020203" pitchFamily="34" charset="0"/>
            </a:rPr>
            <a:t>هل لدينا تجارب نجاح؟</a:t>
          </a:r>
          <a:endParaRPr lang="en-GB" sz="2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329821" y="2008080"/>
        <a:ext cx="4041505" cy="2695179"/>
      </dsp:txXfrm>
    </dsp:sp>
    <dsp:sp modelId="{5856A2CF-A5A8-9640-A1BE-B7481A9B99A1}">
      <dsp:nvSpPr>
        <dsp:cNvPr id="0" name=""/>
        <dsp:cNvSpPr/>
      </dsp:nvSpPr>
      <dsp:spPr>
        <a:xfrm>
          <a:off x="2081252" y="2438527"/>
          <a:ext cx="3758061" cy="1878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>
              <a:latin typeface="Segoe UI" panose="020B0502040204020203" pitchFamily="34" charset="0"/>
              <a:cs typeface="Segoe UI" panose="020B0502040204020203" pitchFamily="34" charset="0"/>
            </a:rPr>
            <a:t>دور منظمات المجتمع المدني في العدالة الانتقالية</a:t>
          </a:r>
          <a:endParaRPr lang="en-GB" sz="3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81252" y="2438527"/>
        <a:ext cx="3758061" cy="1878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E3A2B-95FD-4843-B31F-A2F875BF8FF2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F7793-96AF-D746-8A60-A7B71FE163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3134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F7793-96AF-D746-8A60-A7B71FE163CC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215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9F79-271A-054D-86DF-1A0D7B90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B17C6-552E-CE48-8024-DFFBF3569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2E70C-A34D-684F-9C31-B15491326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07675-A6A1-3C4C-AB64-F686DD1F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2DF4-3745-A74B-B9D2-F0C353A1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87800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E30E-1118-A146-A5A9-BBEA9C1D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E1D97-D3E3-C54C-88C0-623B78841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CF3D6-30C4-CE46-BB95-AB37F0166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2D66-D91C-FA48-A71B-DBA10DC1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1F50E-761B-5943-B726-BC7C4561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84661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661F20-73E3-3649-8F79-40D638A21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A52CB-F8F9-A446-AE28-9381F1859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3420C-AE5B-B849-B1C6-25CE7CE5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C6D07-365F-844A-BD4E-98F0217D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0F2A2-F1C5-A146-B73B-B221B9C7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26600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03AC-7453-D04D-AD3C-ADC33309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54731-3C40-6E40-AC33-85539B8C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7AF47-CB90-9045-8D4E-AFD57FF9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732DA-B132-9546-A64D-5871E29D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4F287-FC7D-A647-A36C-49B8EEC5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57764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8F18-9274-3F4B-8B05-D5D5CFD5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E382C-2D67-2E42-A78A-0CA2C8B43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3C7DC-B6E0-BE4A-AE9A-D5A4441E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6010D-418B-B341-98A0-74B41876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9B70D-C4FB-BC4B-9450-D84024B7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41511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3DE5C-D62E-4747-BA82-88B7DF9F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2C6F9-9455-4A4D-BCE0-34C5DF210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510F0-D4B8-7B44-A6A1-D7971C726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3CA68-62A4-C141-BD7F-53926390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CE7C8-42AE-2341-8C81-015D793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86C4D-8923-A64B-A539-B32633F8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16114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C788-17A1-4540-9711-FB529D3D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201CC-6DE8-0343-B04D-A3F5C662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7D807-7F12-5F4F-844A-1524DD4EF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D8320-145B-AF42-BBA2-4BD8B1638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7F6F4-DA73-6745-9E39-ED53E7F82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6BFF1F-1D40-2C44-A9A6-94CDA9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BB8AC-2B73-1443-90AE-CE45222E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C1EF3-3164-9E40-9F66-E2672EDF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3578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981D-EAE8-5046-89F2-E71BCC72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F5DB9-6D83-A644-BF52-A18B14EC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117EF-24B3-2841-9572-D7EC40DA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7713D-0BAD-F04C-A949-A188EF92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27470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7D760-CD4A-C744-A74F-BE73C529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BADF6-A7E7-E049-B7D5-56D3ADB7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2FB8F-71DC-6745-8297-E94C55D5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95615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762D-7BF7-2243-B755-D8B04940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D07BD-EE4A-CF43-AB68-C6C1EF7B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E799D-9660-0C45-A7D1-2EFCA0AC1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F1D21-15B9-F04A-AD75-4DD6345A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C9C4F-6A4B-4D43-A209-7C29F9EE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02074-84AF-8B43-8F27-2D7DA19C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04749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7921-D732-5D42-99DA-61E5004B2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B2B59-56DD-9547-A44A-C3ED45E7D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2CC2E-7CED-4B4D-ABA4-1EC32DBE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5AD3E-64D3-9343-8919-94F057FA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5E802-A766-E046-ADD1-E01D39FB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9DD92-327E-9243-ABAA-FD488E7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67944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B447B-9C43-6648-8E93-42D22C64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2D5F4-1FE6-EE4D-B629-9C69C1815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E11B0-C991-E949-AF59-7B71F465F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7E19C-093E-B64D-8CEE-96F95112D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6C9E6-63B1-254F-93CE-2949A79D5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4004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3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audio" Target="../media/media1.m4a"/><Relationship Id="rId7" Type="http://schemas.openxmlformats.org/officeDocument/2006/relationships/diagramData" Target="../diagrams/data1.xml"/><Relationship Id="rId12" Type="http://schemas.openxmlformats.org/officeDocument/2006/relationships/image" Target="../media/image1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microsoft.com/office/2007/relationships/diagramDrawing" Target="../diagrams/drawing1.xml"/><Relationship Id="rId5" Type="http://schemas.openxmlformats.org/officeDocument/2006/relationships/notesSlide" Target="../notesSlides/notesSlide1.xml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1.xml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15FCE5F-2A71-174A-9BCC-454DFC228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2354262"/>
            <a:ext cx="9010650" cy="4295919"/>
          </a:xfrm>
        </p:spPr>
        <p:txBody>
          <a:bodyPr>
            <a:normAutofit/>
          </a:bodyPr>
          <a:lstStyle/>
          <a:p>
            <a:pPr marL="457200" indent="-457200" algn="r" rtl="1">
              <a:lnSpc>
                <a:spcPct val="150000"/>
              </a:lnSpc>
              <a:buFontTx/>
              <a:buChar char="-"/>
            </a:pPr>
            <a:br>
              <a:rPr lang="ar-SA" sz="2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</a:br>
            <a:endParaRPr lang="ar-SA" sz="2800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7762A11-0867-434F-A914-9BBEE51FA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801097"/>
              </p:ext>
            </p:extLst>
          </p:nvPr>
        </p:nvGraphicFramePr>
        <p:xfrm>
          <a:off x="0" y="121736"/>
          <a:ext cx="11965305" cy="673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19BB1CF-8AD3-EDDC-9285-F86949ED71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39996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561519">
        <p159:morph option="byObject"/>
        <p:sndAc>
          <p:stSnd>
            <p:snd r:embed="rId6" name="click.wav"/>
          </p:stSnd>
        </p:sndAc>
      </p:transition>
    </mc:Choice>
    <mc:Fallback>
      <p:transition spd="slow" advTm="561519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E68178-BC3B-AF4B-BCE0-E50E62A87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0EE68178-BC3B-AF4B-BCE0-E50E62A87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6A2CF-A5A8-9640-A1BE-B7481A9B9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5856A2CF-A5A8-9640-A1BE-B7481A9B9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C8A8E7-CC2D-7045-B38A-819C1283A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1CC8A8E7-CC2D-7045-B38A-819C1283A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34243</TotalTime>
  <Words>45</Words>
  <Application>Microsoft Macintosh PowerPoint</Application>
  <PresentationFormat>Widescreen</PresentationFormat>
  <Paragraphs>7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Garamond</vt:lpstr>
      <vt:lpstr>Segoe UI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سلسلة ورشات العمل حول العدالة الانتقالية المخصصة لمنظمات المجتمع المدني بالجمهورية السورية</dc:title>
  <dc:creator>Eman Muhammad Rashwan</dc:creator>
  <cp:lastModifiedBy>Eman Muhammad Rashwan</cp:lastModifiedBy>
  <cp:revision>536</cp:revision>
  <dcterms:created xsi:type="dcterms:W3CDTF">2021-05-17T10:42:39Z</dcterms:created>
  <dcterms:modified xsi:type="dcterms:W3CDTF">2023-04-12T14:17:02Z</dcterms:modified>
</cp:coreProperties>
</file>