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4"/>
  </p:notesMasterIdLst>
  <p:sldIdLst>
    <p:sldId id="481" r:id="rId2"/>
    <p:sldId id="520" r:id="rId3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 Sou" initials="CS" lastIdx="62" clrIdx="0">
    <p:extLst>
      <p:ext uri="{19B8F6BF-5375-455C-9EA6-DF929625EA0E}">
        <p15:presenceInfo xmlns:p15="http://schemas.microsoft.com/office/powerpoint/2012/main" userId="e220b2e2416e1bfd" providerId="Windows Live"/>
      </p:ext>
    </p:extLst>
  </p:cmAuthor>
  <p:cmAuthor id="2" name="Eman Muhammad Rashwan" initials="EMR" lastIdx="24" clrIdx="1">
    <p:extLst>
      <p:ext uri="{19B8F6BF-5375-455C-9EA6-DF929625EA0E}">
        <p15:presenceInfo xmlns:p15="http://schemas.microsoft.com/office/powerpoint/2012/main" userId="S::eman-rashwan@cu.edu.eg::adc9f61d-64af-4256-93fe-27800ed29d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7073"/>
    <a:srgbClr val="AD7D7B"/>
    <a:srgbClr val="C08C8D"/>
    <a:srgbClr val="F5AFA9"/>
    <a:srgbClr val="DF6813"/>
    <a:srgbClr val="A54E17"/>
    <a:srgbClr val="FF651E"/>
    <a:srgbClr val="D06113"/>
    <a:srgbClr val="006666"/>
    <a:srgbClr val="5CD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/>
    <p:restoredTop sz="86393"/>
  </p:normalViewPr>
  <p:slideViewPr>
    <p:cSldViewPr snapToGrid="0" snapToObjects="1">
      <p:cViewPr varScale="1">
        <p:scale>
          <a:sx n="91" d="100"/>
          <a:sy n="91" d="100"/>
        </p:scale>
        <p:origin x="28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4C46D0-2D83-244D-88FD-D0B8C1916721}" type="doc">
      <dgm:prSet loTypeId="urn:microsoft.com/office/officeart/2005/8/layout/process1" loCatId="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5A6C75F-0E58-5340-83EA-CD2328B342FD}" type="pres">
      <dgm:prSet presAssocID="{1F4C46D0-2D83-244D-88FD-D0B8C1916721}" presName="Name0" presStyleCnt="0">
        <dgm:presLayoutVars>
          <dgm:dir val="rev"/>
          <dgm:resizeHandles val="exact"/>
        </dgm:presLayoutVars>
      </dgm:prSet>
      <dgm:spPr/>
    </dgm:pt>
  </dgm:ptLst>
  <dgm:cxnLst>
    <dgm:cxn modelId="{065014C1-03BF-8742-BDDA-E4784A8C0F67}" type="presOf" srcId="{1F4C46D0-2D83-244D-88FD-D0B8C1916721}" destId="{55A6C75F-0E58-5340-83EA-CD2328B342F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FE5243-E8EC-CC48-A14F-3E50A8DFCBF1}" type="doc">
      <dgm:prSet loTypeId="urn:microsoft.com/office/officeart/2005/8/layout/radial5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B0ED0293-063A-BF44-B6DE-11C1B065488B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ar-SA" b="1" dirty="0">
              <a:latin typeface="Segoe UI" panose="020B0502040204020203" pitchFamily="34" charset="0"/>
              <a:cs typeface="Segoe UI" panose="020B0502040204020203" pitchFamily="34" charset="0"/>
            </a:rPr>
            <a:t>العفو والمصالحة</a:t>
          </a:r>
          <a:endParaRPr lang="en-GB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E07A5C2-87DC-8246-8B79-BBBBFC280063}" type="parTrans" cxnId="{FE908FF2-580A-3C40-93DA-7CCCB45B64EA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C644FAB-9AEF-D04C-8608-B179B9F9B613}" type="sibTrans" cxnId="{FE908FF2-580A-3C40-93DA-7CCCB45B64EA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08E4068-4037-2244-B489-25F2F760F8E2}">
      <dgm:prSet phldrT="[Text]"/>
      <dgm:spPr/>
      <dgm:t>
        <a:bodyPr/>
        <a:lstStyle/>
        <a:p>
          <a:r>
            <a:rPr lang="ar-SA" dirty="0">
              <a:latin typeface="Segoe UI" panose="020B0502040204020203" pitchFamily="34" charset="0"/>
              <a:cs typeface="Segoe UI" panose="020B0502040204020203" pitchFamily="34" charset="0"/>
            </a:rPr>
            <a:t>المصالحة كنتيجة حتمية</a:t>
          </a:r>
          <a:endParaRPr lang="en-GB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111B383-E5C5-D14D-B930-E143304B6245}" type="parTrans" cxnId="{D3210ADC-A722-7C44-9E00-317D43645B72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EA346FD-5864-8E46-9887-D1B8360A3B70}" type="sibTrans" cxnId="{D3210ADC-A722-7C44-9E00-317D43645B72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0DB77BD-667C-DD46-A9C7-864E6F05CD57}">
      <dgm:prSet phldrT="[Text]"/>
      <dgm:spPr/>
      <dgm:t>
        <a:bodyPr/>
        <a:lstStyle/>
        <a:p>
          <a:r>
            <a:rPr lang="ar-SA" dirty="0">
              <a:latin typeface="Segoe UI" panose="020B0502040204020203" pitchFamily="34" charset="0"/>
              <a:cs typeface="Segoe UI" panose="020B0502040204020203" pitchFamily="34" charset="0"/>
            </a:rPr>
            <a:t>الخصوصية السياقية</a:t>
          </a:r>
          <a:endParaRPr lang="en-GB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C19EBBA-E7AF-EB41-ABC8-59848D787134}" type="parTrans" cxnId="{1A89BD00-DA52-5A42-AA67-1A692DCCB614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FEC57BD-EC06-A34E-B678-04859894EC40}" type="sibTrans" cxnId="{1A89BD00-DA52-5A42-AA67-1A692DCCB614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55A1CFA-BA57-4C46-852B-6F7B24610E0F}">
      <dgm:prSet/>
      <dgm:spPr/>
      <dgm:t>
        <a:bodyPr/>
        <a:lstStyle/>
        <a:p>
          <a:r>
            <a:rPr lang="ar-SA" dirty="0">
              <a:latin typeface="Segoe UI" panose="020B0502040204020203" pitchFamily="34" charset="0"/>
              <a:cs typeface="Segoe UI" panose="020B0502040204020203" pitchFamily="34" charset="0"/>
            </a:rPr>
            <a:t>العفو مقابل الحقيقة</a:t>
          </a:r>
          <a:endParaRPr lang="en-GB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A6D5C45-C212-6148-BCFB-AE5B52C07414}" type="parTrans" cxnId="{C65CF63E-5FA4-0E42-90D1-5710D457FFB4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9ECBF9A-BBBC-E64D-AABD-16A19A343D34}" type="sibTrans" cxnId="{C65CF63E-5FA4-0E42-90D1-5710D457FFB4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37FABA8-50C3-DF42-B25A-BF1DCA9C8F14}">
      <dgm:prSet/>
      <dgm:spPr/>
      <dgm:t>
        <a:bodyPr/>
        <a:lstStyle/>
        <a:p>
          <a:pPr rtl="1"/>
          <a:r>
            <a:rPr lang="ar-SA" dirty="0">
              <a:latin typeface="Segoe UI" panose="020B0502040204020203" pitchFamily="34" charset="0"/>
              <a:cs typeface="Segoe UI" panose="020B0502040204020203" pitchFamily="34" charset="0"/>
            </a:rPr>
            <a:t>العفو مقابل التعويض</a:t>
          </a:r>
          <a:endParaRPr lang="en-GB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0DBEF9A-712B-9C41-9D09-46683AA01551}" type="parTrans" cxnId="{30098C07-4BC6-2D48-A338-4164C4382374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95EF7E8-92D1-684E-BC10-38C2D358B81C}" type="sibTrans" cxnId="{30098C07-4BC6-2D48-A338-4164C4382374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17C483E-1BBB-244C-9266-D2D1F16C7281}">
      <dgm:prSet/>
      <dgm:spPr/>
      <dgm:t>
        <a:bodyPr/>
        <a:lstStyle/>
        <a:p>
          <a:pPr rtl="1"/>
          <a:r>
            <a:rPr lang="ar-SA" dirty="0">
              <a:latin typeface="Segoe UI" panose="020B0502040204020203" pitchFamily="34" charset="0"/>
              <a:cs typeface="Segoe UI" panose="020B0502040204020203" pitchFamily="34" charset="0"/>
            </a:rPr>
            <a:t>العفو مقابل العزل</a:t>
          </a:r>
          <a:endParaRPr lang="en-GB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760D437-F5A0-0C40-AE6A-EB6FFD8B5A58}" type="parTrans" cxnId="{2FF51D78-1862-5E49-801B-784671859E83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883C879-BF1E-FE4B-BFCE-CD87923DACE8}" type="sibTrans" cxnId="{2FF51D78-1862-5E49-801B-784671859E83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B5EA618-4FF7-EB47-8DB7-58784B9191FB}">
      <dgm:prSet/>
      <dgm:spPr/>
      <dgm:t>
        <a:bodyPr/>
        <a:lstStyle/>
        <a:p>
          <a:pPr rtl="1"/>
          <a:r>
            <a:rPr lang="ar-SA" dirty="0">
              <a:latin typeface="Segoe UI" panose="020B0502040204020203" pitchFamily="34" charset="0"/>
              <a:cs typeface="Segoe UI" panose="020B0502040204020203" pitchFamily="34" charset="0"/>
            </a:rPr>
            <a:t>هل يتساوى العفو مع غياب العدالة الانتقالية؟</a:t>
          </a:r>
          <a:endParaRPr lang="en-GB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D8E8778-4137-5144-A3E0-0A70C67624DC}" type="parTrans" cxnId="{1F564CD2-7D21-984F-98CC-3582583BD0D6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11971B0-DF5B-A940-A58B-14FB160A07A1}" type="sibTrans" cxnId="{1F564CD2-7D21-984F-98CC-3582583BD0D6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45FB587-97F7-B845-9AF8-A2DCB5F010C8}" type="pres">
      <dgm:prSet presAssocID="{80FE5243-E8EC-CC48-A14F-3E50A8DFCBF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6751CEC-2F47-0C44-B4C3-50EE15102112}" type="pres">
      <dgm:prSet presAssocID="{B0ED0293-063A-BF44-B6DE-11C1B065488B}" presName="centerShape" presStyleLbl="node0" presStyleIdx="0" presStyleCnt="1"/>
      <dgm:spPr/>
    </dgm:pt>
    <dgm:pt modelId="{62AB8C45-0175-604A-A250-522D21351269}" type="pres">
      <dgm:prSet presAssocID="{E111B383-E5C5-D14D-B930-E143304B6245}" presName="parTrans" presStyleLbl="sibTrans2D1" presStyleIdx="0" presStyleCnt="6"/>
      <dgm:spPr/>
    </dgm:pt>
    <dgm:pt modelId="{757874C0-7429-1A41-A553-104F068D8E5E}" type="pres">
      <dgm:prSet presAssocID="{E111B383-E5C5-D14D-B930-E143304B6245}" presName="connectorText" presStyleLbl="sibTrans2D1" presStyleIdx="0" presStyleCnt="6"/>
      <dgm:spPr/>
    </dgm:pt>
    <dgm:pt modelId="{702CDC0C-279E-D646-8FF0-263F0818DE2A}" type="pres">
      <dgm:prSet presAssocID="{208E4068-4037-2244-B489-25F2F760F8E2}" presName="node" presStyleLbl="node1" presStyleIdx="0" presStyleCnt="6">
        <dgm:presLayoutVars>
          <dgm:bulletEnabled val="1"/>
        </dgm:presLayoutVars>
      </dgm:prSet>
      <dgm:spPr/>
    </dgm:pt>
    <dgm:pt modelId="{C02C9132-E8B2-5945-B31E-B0054F31A1BE}" type="pres">
      <dgm:prSet presAssocID="{5C19EBBA-E7AF-EB41-ABC8-59848D787134}" presName="parTrans" presStyleLbl="sibTrans2D1" presStyleIdx="1" presStyleCnt="6"/>
      <dgm:spPr/>
    </dgm:pt>
    <dgm:pt modelId="{BFE40C55-B419-1F43-AFCE-04C8BBC93157}" type="pres">
      <dgm:prSet presAssocID="{5C19EBBA-E7AF-EB41-ABC8-59848D787134}" presName="connectorText" presStyleLbl="sibTrans2D1" presStyleIdx="1" presStyleCnt="6"/>
      <dgm:spPr/>
    </dgm:pt>
    <dgm:pt modelId="{F8F64B3B-2027-3648-A197-282F44D55DB1}" type="pres">
      <dgm:prSet presAssocID="{80DB77BD-667C-DD46-A9C7-864E6F05CD57}" presName="node" presStyleLbl="node1" presStyleIdx="1" presStyleCnt="6">
        <dgm:presLayoutVars>
          <dgm:bulletEnabled val="1"/>
        </dgm:presLayoutVars>
      </dgm:prSet>
      <dgm:spPr/>
    </dgm:pt>
    <dgm:pt modelId="{C5011B05-51D6-7F4F-A61C-6B667F3F0630}" type="pres">
      <dgm:prSet presAssocID="{FA6D5C45-C212-6148-BCFB-AE5B52C07414}" presName="parTrans" presStyleLbl="sibTrans2D1" presStyleIdx="2" presStyleCnt="6"/>
      <dgm:spPr/>
    </dgm:pt>
    <dgm:pt modelId="{E47A829D-8092-9441-AC0E-0575CBBE72C2}" type="pres">
      <dgm:prSet presAssocID="{FA6D5C45-C212-6148-BCFB-AE5B52C07414}" presName="connectorText" presStyleLbl="sibTrans2D1" presStyleIdx="2" presStyleCnt="6"/>
      <dgm:spPr/>
    </dgm:pt>
    <dgm:pt modelId="{1920D93E-6294-434E-9C1D-DEF61575FD18}" type="pres">
      <dgm:prSet presAssocID="{B55A1CFA-BA57-4C46-852B-6F7B24610E0F}" presName="node" presStyleLbl="node1" presStyleIdx="2" presStyleCnt="6">
        <dgm:presLayoutVars>
          <dgm:bulletEnabled val="1"/>
        </dgm:presLayoutVars>
      </dgm:prSet>
      <dgm:spPr/>
    </dgm:pt>
    <dgm:pt modelId="{C7BB0D64-E170-7E46-877E-401F4EA53263}" type="pres">
      <dgm:prSet presAssocID="{00DBEF9A-712B-9C41-9D09-46683AA01551}" presName="parTrans" presStyleLbl="sibTrans2D1" presStyleIdx="3" presStyleCnt="6"/>
      <dgm:spPr/>
    </dgm:pt>
    <dgm:pt modelId="{2AEE8D62-7DFC-104F-9C4D-EDB4232ED300}" type="pres">
      <dgm:prSet presAssocID="{00DBEF9A-712B-9C41-9D09-46683AA01551}" presName="connectorText" presStyleLbl="sibTrans2D1" presStyleIdx="3" presStyleCnt="6"/>
      <dgm:spPr/>
    </dgm:pt>
    <dgm:pt modelId="{2DB37643-A1B2-6744-9FF1-5597E45B6426}" type="pres">
      <dgm:prSet presAssocID="{137FABA8-50C3-DF42-B25A-BF1DCA9C8F14}" presName="node" presStyleLbl="node1" presStyleIdx="3" presStyleCnt="6">
        <dgm:presLayoutVars>
          <dgm:bulletEnabled val="1"/>
        </dgm:presLayoutVars>
      </dgm:prSet>
      <dgm:spPr/>
    </dgm:pt>
    <dgm:pt modelId="{1D1F4CCC-530F-BE4A-8B10-3ACCC03EE3A5}" type="pres">
      <dgm:prSet presAssocID="{6760D437-F5A0-0C40-AE6A-EB6FFD8B5A58}" presName="parTrans" presStyleLbl="sibTrans2D1" presStyleIdx="4" presStyleCnt="6"/>
      <dgm:spPr/>
    </dgm:pt>
    <dgm:pt modelId="{3147535D-4AD7-8E48-8769-C94861C40161}" type="pres">
      <dgm:prSet presAssocID="{6760D437-F5A0-0C40-AE6A-EB6FFD8B5A58}" presName="connectorText" presStyleLbl="sibTrans2D1" presStyleIdx="4" presStyleCnt="6"/>
      <dgm:spPr/>
    </dgm:pt>
    <dgm:pt modelId="{DF34804D-8BBA-254F-A7F7-89574BB0798D}" type="pres">
      <dgm:prSet presAssocID="{717C483E-1BBB-244C-9266-D2D1F16C7281}" presName="node" presStyleLbl="node1" presStyleIdx="4" presStyleCnt="6">
        <dgm:presLayoutVars>
          <dgm:bulletEnabled val="1"/>
        </dgm:presLayoutVars>
      </dgm:prSet>
      <dgm:spPr/>
    </dgm:pt>
    <dgm:pt modelId="{D8624B54-FBE1-0242-BC01-35E2A5B9ABFA}" type="pres">
      <dgm:prSet presAssocID="{8D8E8778-4137-5144-A3E0-0A70C67624DC}" presName="parTrans" presStyleLbl="sibTrans2D1" presStyleIdx="5" presStyleCnt="6"/>
      <dgm:spPr/>
    </dgm:pt>
    <dgm:pt modelId="{20EFB36E-C9A3-F749-ACCE-3E89DEDC58EC}" type="pres">
      <dgm:prSet presAssocID="{8D8E8778-4137-5144-A3E0-0A70C67624DC}" presName="connectorText" presStyleLbl="sibTrans2D1" presStyleIdx="5" presStyleCnt="6"/>
      <dgm:spPr/>
    </dgm:pt>
    <dgm:pt modelId="{E8E0256E-C835-4242-A57D-6449D44EBA7B}" type="pres">
      <dgm:prSet presAssocID="{CB5EA618-4FF7-EB47-8DB7-58784B9191FB}" presName="node" presStyleLbl="node1" presStyleIdx="5" presStyleCnt="6">
        <dgm:presLayoutVars>
          <dgm:bulletEnabled val="1"/>
        </dgm:presLayoutVars>
      </dgm:prSet>
      <dgm:spPr/>
    </dgm:pt>
  </dgm:ptLst>
  <dgm:cxnLst>
    <dgm:cxn modelId="{1A89BD00-DA52-5A42-AA67-1A692DCCB614}" srcId="{B0ED0293-063A-BF44-B6DE-11C1B065488B}" destId="{80DB77BD-667C-DD46-A9C7-864E6F05CD57}" srcOrd="1" destOrd="0" parTransId="{5C19EBBA-E7AF-EB41-ABC8-59848D787134}" sibTransId="{8FEC57BD-EC06-A34E-B678-04859894EC40}"/>
    <dgm:cxn modelId="{30098C07-4BC6-2D48-A338-4164C4382374}" srcId="{B0ED0293-063A-BF44-B6DE-11C1B065488B}" destId="{137FABA8-50C3-DF42-B25A-BF1DCA9C8F14}" srcOrd="3" destOrd="0" parTransId="{00DBEF9A-712B-9C41-9D09-46683AA01551}" sibTransId="{895EF7E8-92D1-684E-BC10-38C2D358B81C}"/>
    <dgm:cxn modelId="{5C99F11F-75EC-D042-8B2F-01A4321DC8BF}" type="presOf" srcId="{5C19EBBA-E7AF-EB41-ABC8-59848D787134}" destId="{BFE40C55-B419-1F43-AFCE-04C8BBC93157}" srcOrd="1" destOrd="0" presId="urn:microsoft.com/office/officeart/2005/8/layout/radial5"/>
    <dgm:cxn modelId="{B3DF2126-CDF8-6D4F-BC2A-C42BE3EC7737}" type="presOf" srcId="{8D8E8778-4137-5144-A3E0-0A70C67624DC}" destId="{20EFB36E-C9A3-F749-ACCE-3E89DEDC58EC}" srcOrd="1" destOrd="0" presId="urn:microsoft.com/office/officeart/2005/8/layout/radial5"/>
    <dgm:cxn modelId="{2E85F927-01A4-D244-AD8E-CD8E0B4BD238}" type="presOf" srcId="{CB5EA618-4FF7-EB47-8DB7-58784B9191FB}" destId="{E8E0256E-C835-4242-A57D-6449D44EBA7B}" srcOrd="0" destOrd="0" presId="urn:microsoft.com/office/officeart/2005/8/layout/radial5"/>
    <dgm:cxn modelId="{C65CF63E-5FA4-0E42-90D1-5710D457FFB4}" srcId="{B0ED0293-063A-BF44-B6DE-11C1B065488B}" destId="{B55A1CFA-BA57-4C46-852B-6F7B24610E0F}" srcOrd="2" destOrd="0" parTransId="{FA6D5C45-C212-6148-BCFB-AE5B52C07414}" sibTransId="{09ECBF9A-BBBC-E64D-AABD-16A19A343D34}"/>
    <dgm:cxn modelId="{B8CCD941-DC0A-D14D-90C4-B940EBD88733}" type="presOf" srcId="{80FE5243-E8EC-CC48-A14F-3E50A8DFCBF1}" destId="{845FB587-97F7-B845-9AF8-A2DCB5F010C8}" srcOrd="0" destOrd="0" presId="urn:microsoft.com/office/officeart/2005/8/layout/radial5"/>
    <dgm:cxn modelId="{EC20F246-2F21-D64A-B286-8039126EA076}" type="presOf" srcId="{80DB77BD-667C-DD46-A9C7-864E6F05CD57}" destId="{F8F64B3B-2027-3648-A197-282F44D55DB1}" srcOrd="0" destOrd="0" presId="urn:microsoft.com/office/officeart/2005/8/layout/radial5"/>
    <dgm:cxn modelId="{9AD8AE4E-9BCC-6445-9FE8-DEA5719AB45B}" type="presOf" srcId="{8D8E8778-4137-5144-A3E0-0A70C67624DC}" destId="{D8624B54-FBE1-0242-BC01-35E2A5B9ABFA}" srcOrd="0" destOrd="0" presId="urn:microsoft.com/office/officeart/2005/8/layout/radial5"/>
    <dgm:cxn modelId="{EE316D61-8097-0242-972E-C011ECCC02D7}" type="presOf" srcId="{00DBEF9A-712B-9C41-9D09-46683AA01551}" destId="{C7BB0D64-E170-7E46-877E-401F4EA53263}" srcOrd="0" destOrd="0" presId="urn:microsoft.com/office/officeart/2005/8/layout/radial5"/>
    <dgm:cxn modelId="{2C2A6C65-3EF5-1F40-B95A-25137C65EB47}" type="presOf" srcId="{E111B383-E5C5-D14D-B930-E143304B6245}" destId="{62AB8C45-0175-604A-A250-522D21351269}" srcOrd="0" destOrd="0" presId="urn:microsoft.com/office/officeart/2005/8/layout/radial5"/>
    <dgm:cxn modelId="{AF65DC68-326E-134E-994A-82300052DAF4}" type="presOf" srcId="{137FABA8-50C3-DF42-B25A-BF1DCA9C8F14}" destId="{2DB37643-A1B2-6744-9FF1-5597E45B6426}" srcOrd="0" destOrd="0" presId="urn:microsoft.com/office/officeart/2005/8/layout/radial5"/>
    <dgm:cxn modelId="{E84D3972-D130-8E45-8ED9-6ACB5901C9D9}" type="presOf" srcId="{E111B383-E5C5-D14D-B930-E143304B6245}" destId="{757874C0-7429-1A41-A553-104F068D8E5E}" srcOrd="1" destOrd="0" presId="urn:microsoft.com/office/officeart/2005/8/layout/radial5"/>
    <dgm:cxn modelId="{2FF51D78-1862-5E49-801B-784671859E83}" srcId="{B0ED0293-063A-BF44-B6DE-11C1B065488B}" destId="{717C483E-1BBB-244C-9266-D2D1F16C7281}" srcOrd="4" destOrd="0" parTransId="{6760D437-F5A0-0C40-AE6A-EB6FFD8B5A58}" sibTransId="{2883C879-BF1E-FE4B-BFCE-CD87923DACE8}"/>
    <dgm:cxn modelId="{87AB8E7A-8F10-2446-9485-E8D9F4FCC6CE}" type="presOf" srcId="{6760D437-F5A0-0C40-AE6A-EB6FFD8B5A58}" destId="{3147535D-4AD7-8E48-8769-C94861C40161}" srcOrd="1" destOrd="0" presId="urn:microsoft.com/office/officeart/2005/8/layout/radial5"/>
    <dgm:cxn modelId="{4C2F9286-E3A5-434E-B94A-6472B876CE76}" type="presOf" srcId="{717C483E-1BBB-244C-9266-D2D1F16C7281}" destId="{DF34804D-8BBA-254F-A7F7-89574BB0798D}" srcOrd="0" destOrd="0" presId="urn:microsoft.com/office/officeart/2005/8/layout/radial5"/>
    <dgm:cxn modelId="{A0ADEE8E-38F2-0B48-AA71-02E90F734BA0}" type="presOf" srcId="{00DBEF9A-712B-9C41-9D09-46683AA01551}" destId="{2AEE8D62-7DFC-104F-9C4D-EDB4232ED300}" srcOrd="1" destOrd="0" presId="urn:microsoft.com/office/officeart/2005/8/layout/radial5"/>
    <dgm:cxn modelId="{24F221CC-737E-FF4E-B7B1-C3A0DCD7DF42}" type="presOf" srcId="{6760D437-F5A0-0C40-AE6A-EB6FFD8B5A58}" destId="{1D1F4CCC-530F-BE4A-8B10-3ACCC03EE3A5}" srcOrd="0" destOrd="0" presId="urn:microsoft.com/office/officeart/2005/8/layout/radial5"/>
    <dgm:cxn modelId="{1F564CD2-7D21-984F-98CC-3582583BD0D6}" srcId="{B0ED0293-063A-BF44-B6DE-11C1B065488B}" destId="{CB5EA618-4FF7-EB47-8DB7-58784B9191FB}" srcOrd="5" destOrd="0" parTransId="{8D8E8778-4137-5144-A3E0-0A70C67624DC}" sibTransId="{611971B0-DF5B-A940-A58B-14FB160A07A1}"/>
    <dgm:cxn modelId="{C346B0D2-1245-4840-9FEE-D8348BE018A8}" type="presOf" srcId="{B0ED0293-063A-BF44-B6DE-11C1B065488B}" destId="{26751CEC-2F47-0C44-B4C3-50EE15102112}" srcOrd="0" destOrd="0" presId="urn:microsoft.com/office/officeart/2005/8/layout/radial5"/>
    <dgm:cxn modelId="{942467D9-E6A4-104B-AA88-6DC27D3B38CF}" type="presOf" srcId="{208E4068-4037-2244-B489-25F2F760F8E2}" destId="{702CDC0C-279E-D646-8FF0-263F0818DE2A}" srcOrd="0" destOrd="0" presId="urn:microsoft.com/office/officeart/2005/8/layout/radial5"/>
    <dgm:cxn modelId="{D3210ADC-A722-7C44-9E00-317D43645B72}" srcId="{B0ED0293-063A-BF44-B6DE-11C1B065488B}" destId="{208E4068-4037-2244-B489-25F2F760F8E2}" srcOrd="0" destOrd="0" parTransId="{E111B383-E5C5-D14D-B930-E143304B6245}" sibTransId="{6EA346FD-5864-8E46-9887-D1B8360A3B70}"/>
    <dgm:cxn modelId="{7308A0E8-2BB5-A942-824F-556E4316B8C5}" type="presOf" srcId="{5C19EBBA-E7AF-EB41-ABC8-59848D787134}" destId="{C02C9132-E8B2-5945-B31E-B0054F31A1BE}" srcOrd="0" destOrd="0" presId="urn:microsoft.com/office/officeart/2005/8/layout/radial5"/>
    <dgm:cxn modelId="{14447FEB-5A97-774F-AF5B-5DE24885B709}" type="presOf" srcId="{FA6D5C45-C212-6148-BCFB-AE5B52C07414}" destId="{E47A829D-8092-9441-AC0E-0575CBBE72C2}" srcOrd="1" destOrd="0" presId="urn:microsoft.com/office/officeart/2005/8/layout/radial5"/>
    <dgm:cxn modelId="{FE908FF2-580A-3C40-93DA-7CCCB45B64EA}" srcId="{80FE5243-E8EC-CC48-A14F-3E50A8DFCBF1}" destId="{B0ED0293-063A-BF44-B6DE-11C1B065488B}" srcOrd="0" destOrd="0" parTransId="{FE07A5C2-87DC-8246-8B79-BBBBFC280063}" sibTransId="{FC644FAB-9AEF-D04C-8608-B179B9F9B613}"/>
    <dgm:cxn modelId="{C72C3DF3-D84A-B647-A1B3-D4C97035468E}" type="presOf" srcId="{B55A1CFA-BA57-4C46-852B-6F7B24610E0F}" destId="{1920D93E-6294-434E-9C1D-DEF61575FD18}" srcOrd="0" destOrd="0" presId="urn:microsoft.com/office/officeart/2005/8/layout/radial5"/>
    <dgm:cxn modelId="{510E3FF4-E0F6-124C-9856-E179A9EB117B}" type="presOf" srcId="{FA6D5C45-C212-6148-BCFB-AE5B52C07414}" destId="{C5011B05-51D6-7F4F-A61C-6B667F3F0630}" srcOrd="0" destOrd="0" presId="urn:microsoft.com/office/officeart/2005/8/layout/radial5"/>
    <dgm:cxn modelId="{09193587-E06B-4E4A-81C8-6808CCB7B5BC}" type="presParOf" srcId="{845FB587-97F7-B845-9AF8-A2DCB5F010C8}" destId="{26751CEC-2F47-0C44-B4C3-50EE15102112}" srcOrd="0" destOrd="0" presId="urn:microsoft.com/office/officeart/2005/8/layout/radial5"/>
    <dgm:cxn modelId="{A999F3AC-157C-7E42-AE9E-4E725C9A1953}" type="presParOf" srcId="{845FB587-97F7-B845-9AF8-A2DCB5F010C8}" destId="{62AB8C45-0175-604A-A250-522D21351269}" srcOrd="1" destOrd="0" presId="urn:microsoft.com/office/officeart/2005/8/layout/radial5"/>
    <dgm:cxn modelId="{ED39C28C-C960-3044-8E57-83F823D2ECAA}" type="presParOf" srcId="{62AB8C45-0175-604A-A250-522D21351269}" destId="{757874C0-7429-1A41-A553-104F068D8E5E}" srcOrd="0" destOrd="0" presId="urn:microsoft.com/office/officeart/2005/8/layout/radial5"/>
    <dgm:cxn modelId="{0D5F2C69-F3E6-7E4E-BB5C-747E0E222A3D}" type="presParOf" srcId="{845FB587-97F7-B845-9AF8-A2DCB5F010C8}" destId="{702CDC0C-279E-D646-8FF0-263F0818DE2A}" srcOrd="2" destOrd="0" presId="urn:microsoft.com/office/officeart/2005/8/layout/radial5"/>
    <dgm:cxn modelId="{F2B47CCB-6DAD-5F49-B8ED-D14FD0A63A38}" type="presParOf" srcId="{845FB587-97F7-B845-9AF8-A2DCB5F010C8}" destId="{C02C9132-E8B2-5945-B31E-B0054F31A1BE}" srcOrd="3" destOrd="0" presId="urn:microsoft.com/office/officeart/2005/8/layout/radial5"/>
    <dgm:cxn modelId="{01F2CA04-B05A-124E-B274-DE6F035A5EE3}" type="presParOf" srcId="{C02C9132-E8B2-5945-B31E-B0054F31A1BE}" destId="{BFE40C55-B419-1F43-AFCE-04C8BBC93157}" srcOrd="0" destOrd="0" presId="urn:microsoft.com/office/officeart/2005/8/layout/radial5"/>
    <dgm:cxn modelId="{748A8253-2E31-5143-9210-ACC7AF21D14D}" type="presParOf" srcId="{845FB587-97F7-B845-9AF8-A2DCB5F010C8}" destId="{F8F64B3B-2027-3648-A197-282F44D55DB1}" srcOrd="4" destOrd="0" presId="urn:microsoft.com/office/officeart/2005/8/layout/radial5"/>
    <dgm:cxn modelId="{7AF3BFF5-7FD0-0346-A018-8C280B098B8F}" type="presParOf" srcId="{845FB587-97F7-B845-9AF8-A2DCB5F010C8}" destId="{C5011B05-51D6-7F4F-A61C-6B667F3F0630}" srcOrd="5" destOrd="0" presId="urn:microsoft.com/office/officeart/2005/8/layout/radial5"/>
    <dgm:cxn modelId="{BCE47E03-F151-B74F-8238-991E83FE9185}" type="presParOf" srcId="{C5011B05-51D6-7F4F-A61C-6B667F3F0630}" destId="{E47A829D-8092-9441-AC0E-0575CBBE72C2}" srcOrd="0" destOrd="0" presId="urn:microsoft.com/office/officeart/2005/8/layout/radial5"/>
    <dgm:cxn modelId="{FACA29D3-5ED2-8840-9620-F205FBA6F113}" type="presParOf" srcId="{845FB587-97F7-B845-9AF8-A2DCB5F010C8}" destId="{1920D93E-6294-434E-9C1D-DEF61575FD18}" srcOrd="6" destOrd="0" presId="urn:microsoft.com/office/officeart/2005/8/layout/radial5"/>
    <dgm:cxn modelId="{1379B1D1-10DD-0D48-8643-B55B6D755B67}" type="presParOf" srcId="{845FB587-97F7-B845-9AF8-A2DCB5F010C8}" destId="{C7BB0D64-E170-7E46-877E-401F4EA53263}" srcOrd="7" destOrd="0" presId="urn:microsoft.com/office/officeart/2005/8/layout/radial5"/>
    <dgm:cxn modelId="{065B8C4B-02DA-8748-B828-8254856203A9}" type="presParOf" srcId="{C7BB0D64-E170-7E46-877E-401F4EA53263}" destId="{2AEE8D62-7DFC-104F-9C4D-EDB4232ED300}" srcOrd="0" destOrd="0" presId="urn:microsoft.com/office/officeart/2005/8/layout/radial5"/>
    <dgm:cxn modelId="{877F4F0F-F4F8-164E-883F-1C7AFC544CC8}" type="presParOf" srcId="{845FB587-97F7-B845-9AF8-A2DCB5F010C8}" destId="{2DB37643-A1B2-6744-9FF1-5597E45B6426}" srcOrd="8" destOrd="0" presId="urn:microsoft.com/office/officeart/2005/8/layout/radial5"/>
    <dgm:cxn modelId="{122C8AC9-250F-D341-919C-E5D68E0584CB}" type="presParOf" srcId="{845FB587-97F7-B845-9AF8-A2DCB5F010C8}" destId="{1D1F4CCC-530F-BE4A-8B10-3ACCC03EE3A5}" srcOrd="9" destOrd="0" presId="urn:microsoft.com/office/officeart/2005/8/layout/radial5"/>
    <dgm:cxn modelId="{AA2A6087-75FB-A348-8074-D55F32F04946}" type="presParOf" srcId="{1D1F4CCC-530F-BE4A-8B10-3ACCC03EE3A5}" destId="{3147535D-4AD7-8E48-8769-C94861C40161}" srcOrd="0" destOrd="0" presId="urn:microsoft.com/office/officeart/2005/8/layout/radial5"/>
    <dgm:cxn modelId="{0EC11BD0-42B4-6A46-AB70-77D8780EA299}" type="presParOf" srcId="{845FB587-97F7-B845-9AF8-A2DCB5F010C8}" destId="{DF34804D-8BBA-254F-A7F7-89574BB0798D}" srcOrd="10" destOrd="0" presId="urn:microsoft.com/office/officeart/2005/8/layout/radial5"/>
    <dgm:cxn modelId="{4EE9FA48-7348-8846-8832-45575360C264}" type="presParOf" srcId="{845FB587-97F7-B845-9AF8-A2DCB5F010C8}" destId="{D8624B54-FBE1-0242-BC01-35E2A5B9ABFA}" srcOrd="11" destOrd="0" presId="urn:microsoft.com/office/officeart/2005/8/layout/radial5"/>
    <dgm:cxn modelId="{ABA9FC0D-D0B2-474E-BB09-955F7CF963D1}" type="presParOf" srcId="{D8624B54-FBE1-0242-BC01-35E2A5B9ABFA}" destId="{20EFB36E-C9A3-F749-ACCE-3E89DEDC58EC}" srcOrd="0" destOrd="0" presId="urn:microsoft.com/office/officeart/2005/8/layout/radial5"/>
    <dgm:cxn modelId="{DD423DDC-5475-8443-965F-F5DABA4ACB69}" type="presParOf" srcId="{845FB587-97F7-B845-9AF8-A2DCB5F010C8}" destId="{E8E0256E-C835-4242-A57D-6449D44EBA7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51CEC-2F47-0C44-B4C3-50EE15102112}">
      <dsp:nvSpPr>
        <dsp:cNvPr id="0" name=""/>
        <dsp:cNvSpPr/>
      </dsp:nvSpPr>
      <dsp:spPr>
        <a:xfrm>
          <a:off x="5194101" y="2527101"/>
          <a:ext cx="1803796" cy="1803796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b="1" kern="1200" dirty="0">
              <a:latin typeface="Segoe UI" panose="020B0502040204020203" pitchFamily="34" charset="0"/>
              <a:cs typeface="Segoe UI" panose="020B0502040204020203" pitchFamily="34" charset="0"/>
            </a:rPr>
            <a:t>العفو والمصالحة</a:t>
          </a:r>
          <a:endParaRPr lang="en-GB" sz="22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458261" y="2791261"/>
        <a:ext cx="1275476" cy="1275476"/>
      </dsp:txXfrm>
    </dsp:sp>
    <dsp:sp modelId="{62AB8C45-0175-604A-A250-522D21351269}">
      <dsp:nvSpPr>
        <dsp:cNvPr id="0" name=""/>
        <dsp:cNvSpPr/>
      </dsp:nvSpPr>
      <dsp:spPr>
        <a:xfrm rot="16200000">
          <a:off x="5905067" y="1871013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962347" y="2050951"/>
        <a:ext cx="267305" cy="367974"/>
      </dsp:txXfrm>
    </dsp:sp>
    <dsp:sp modelId="{702CDC0C-279E-D646-8FF0-263F0818DE2A}">
      <dsp:nvSpPr>
        <dsp:cNvPr id="0" name=""/>
        <dsp:cNvSpPr/>
      </dsp:nvSpPr>
      <dsp:spPr>
        <a:xfrm>
          <a:off x="5194101" y="2804"/>
          <a:ext cx="1803796" cy="18037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egoe UI" panose="020B0502040204020203" pitchFamily="34" charset="0"/>
              <a:cs typeface="Segoe UI" panose="020B0502040204020203" pitchFamily="34" charset="0"/>
            </a:rPr>
            <a:t>المصالحة كنتيجة حتمية</a:t>
          </a:r>
          <a:endParaRPr lang="en-GB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458261" y="266964"/>
        <a:ext cx="1275476" cy="1275476"/>
      </dsp:txXfrm>
    </dsp:sp>
    <dsp:sp modelId="{C02C9132-E8B2-5945-B31E-B0054F31A1BE}">
      <dsp:nvSpPr>
        <dsp:cNvPr id="0" name=""/>
        <dsp:cNvSpPr/>
      </dsp:nvSpPr>
      <dsp:spPr>
        <a:xfrm rot="19800000">
          <a:off x="6988760" y="2496684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996434" y="2647982"/>
        <a:ext cx="267305" cy="367974"/>
      </dsp:txXfrm>
    </dsp:sp>
    <dsp:sp modelId="{F8F64B3B-2027-3648-A197-282F44D55DB1}">
      <dsp:nvSpPr>
        <dsp:cNvPr id="0" name=""/>
        <dsp:cNvSpPr/>
      </dsp:nvSpPr>
      <dsp:spPr>
        <a:xfrm>
          <a:off x="7380206" y="1264953"/>
          <a:ext cx="1803796" cy="18037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egoe UI" panose="020B0502040204020203" pitchFamily="34" charset="0"/>
              <a:cs typeface="Segoe UI" panose="020B0502040204020203" pitchFamily="34" charset="0"/>
            </a:rPr>
            <a:t>الخصوصية السياقية</a:t>
          </a:r>
          <a:endParaRPr lang="en-GB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644366" y="1529113"/>
        <a:ext cx="1275476" cy="1275476"/>
      </dsp:txXfrm>
    </dsp:sp>
    <dsp:sp modelId="{C5011B05-51D6-7F4F-A61C-6B667F3F0630}">
      <dsp:nvSpPr>
        <dsp:cNvPr id="0" name=""/>
        <dsp:cNvSpPr/>
      </dsp:nvSpPr>
      <dsp:spPr>
        <a:xfrm rot="1800000">
          <a:off x="6988760" y="3748024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996434" y="3842042"/>
        <a:ext cx="267305" cy="367974"/>
      </dsp:txXfrm>
    </dsp:sp>
    <dsp:sp modelId="{1920D93E-6294-434E-9C1D-DEF61575FD18}">
      <dsp:nvSpPr>
        <dsp:cNvPr id="0" name=""/>
        <dsp:cNvSpPr/>
      </dsp:nvSpPr>
      <dsp:spPr>
        <a:xfrm>
          <a:off x="7380206" y="3789249"/>
          <a:ext cx="1803796" cy="18037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egoe UI" panose="020B0502040204020203" pitchFamily="34" charset="0"/>
              <a:cs typeface="Segoe UI" panose="020B0502040204020203" pitchFamily="34" charset="0"/>
            </a:rPr>
            <a:t>العفو مقابل الحقيقة</a:t>
          </a:r>
          <a:endParaRPr lang="en-GB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644366" y="4053409"/>
        <a:ext cx="1275476" cy="1275476"/>
      </dsp:txXfrm>
    </dsp:sp>
    <dsp:sp modelId="{C7BB0D64-E170-7E46-877E-401F4EA53263}">
      <dsp:nvSpPr>
        <dsp:cNvPr id="0" name=""/>
        <dsp:cNvSpPr/>
      </dsp:nvSpPr>
      <dsp:spPr>
        <a:xfrm rot="5400000">
          <a:off x="5905067" y="4373695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962347" y="4439074"/>
        <a:ext cx="267305" cy="367974"/>
      </dsp:txXfrm>
    </dsp:sp>
    <dsp:sp modelId="{2DB37643-A1B2-6744-9FF1-5597E45B6426}">
      <dsp:nvSpPr>
        <dsp:cNvPr id="0" name=""/>
        <dsp:cNvSpPr/>
      </dsp:nvSpPr>
      <dsp:spPr>
        <a:xfrm>
          <a:off x="5194101" y="5051398"/>
          <a:ext cx="1803796" cy="18037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egoe UI" panose="020B0502040204020203" pitchFamily="34" charset="0"/>
              <a:cs typeface="Segoe UI" panose="020B0502040204020203" pitchFamily="34" charset="0"/>
            </a:rPr>
            <a:t>العفو مقابل التعويض</a:t>
          </a:r>
          <a:endParaRPr lang="en-GB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458261" y="5315558"/>
        <a:ext cx="1275476" cy="1275476"/>
      </dsp:txXfrm>
    </dsp:sp>
    <dsp:sp modelId="{1D1F4CCC-530F-BE4A-8B10-3ACCC03EE3A5}">
      <dsp:nvSpPr>
        <dsp:cNvPr id="0" name=""/>
        <dsp:cNvSpPr/>
      </dsp:nvSpPr>
      <dsp:spPr>
        <a:xfrm rot="9000000">
          <a:off x="4821374" y="3748024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10800000">
        <a:off x="4928259" y="3842042"/>
        <a:ext cx="267305" cy="367974"/>
      </dsp:txXfrm>
    </dsp:sp>
    <dsp:sp modelId="{DF34804D-8BBA-254F-A7F7-89574BB0798D}">
      <dsp:nvSpPr>
        <dsp:cNvPr id="0" name=""/>
        <dsp:cNvSpPr/>
      </dsp:nvSpPr>
      <dsp:spPr>
        <a:xfrm>
          <a:off x="3007996" y="3789249"/>
          <a:ext cx="1803796" cy="18037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egoe UI" panose="020B0502040204020203" pitchFamily="34" charset="0"/>
              <a:cs typeface="Segoe UI" panose="020B0502040204020203" pitchFamily="34" charset="0"/>
            </a:rPr>
            <a:t>العفو مقابل العزل</a:t>
          </a:r>
          <a:endParaRPr lang="en-GB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272156" y="4053409"/>
        <a:ext cx="1275476" cy="1275476"/>
      </dsp:txXfrm>
    </dsp:sp>
    <dsp:sp modelId="{D8624B54-FBE1-0242-BC01-35E2A5B9ABFA}">
      <dsp:nvSpPr>
        <dsp:cNvPr id="0" name=""/>
        <dsp:cNvSpPr/>
      </dsp:nvSpPr>
      <dsp:spPr>
        <a:xfrm rot="12600000">
          <a:off x="4821374" y="2496684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10800000">
        <a:off x="4928259" y="2647982"/>
        <a:ext cx="267305" cy="367974"/>
      </dsp:txXfrm>
    </dsp:sp>
    <dsp:sp modelId="{E8E0256E-C835-4242-A57D-6449D44EBA7B}">
      <dsp:nvSpPr>
        <dsp:cNvPr id="0" name=""/>
        <dsp:cNvSpPr/>
      </dsp:nvSpPr>
      <dsp:spPr>
        <a:xfrm>
          <a:off x="3007996" y="1264953"/>
          <a:ext cx="1803796" cy="18037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egoe UI" panose="020B0502040204020203" pitchFamily="34" charset="0"/>
              <a:cs typeface="Segoe UI" panose="020B0502040204020203" pitchFamily="34" charset="0"/>
            </a:rPr>
            <a:t>هل يتساوى العفو مع غياب العدالة الانتقالية؟</a:t>
          </a:r>
          <a:endParaRPr lang="en-GB" sz="1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272156" y="1529113"/>
        <a:ext cx="1275476" cy="1275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E3A2B-95FD-4843-B31F-A2F875BF8FF2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F7793-96AF-D746-8A60-A7B71FE163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3134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F7793-96AF-D746-8A60-A7B71FE163CC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87959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F7793-96AF-D746-8A60-A7B71FE163CC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3048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9F79-271A-054D-86DF-1A0D7B90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B17C6-552E-CE48-8024-DFFBF3569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2E70C-A34D-684F-9C31-B15491326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07675-A6A1-3C4C-AB64-F686DD1F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62DF4-3745-A74B-B9D2-F0C353A1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87800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E30E-1118-A146-A5A9-BBEA9C1D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E1D97-D3E3-C54C-88C0-623B78841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CF3D6-30C4-CE46-BB95-AB37F0166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A2D66-D91C-FA48-A71B-DBA10DC1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1F50E-761B-5943-B726-BC7C4561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84661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661F20-73E3-3649-8F79-40D638A21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A52CB-F8F9-A446-AE28-9381F1859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3420C-AE5B-B849-B1C6-25CE7CE5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C6D07-365F-844A-BD4E-98F0217D6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0F2A2-F1C5-A146-B73B-B221B9C7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26600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03AC-7453-D04D-AD3C-ADC33309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54731-3C40-6E40-AC33-85539B8C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7AF47-CB90-9045-8D4E-AFD57FF9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732DA-B132-9546-A64D-5871E29D4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4F287-FC7D-A647-A36C-49B8EEC5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57764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8F18-9274-3F4B-8B05-D5D5CFD5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E382C-2D67-2E42-A78A-0CA2C8B43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3C7DC-B6E0-BE4A-AE9A-D5A4441E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6010D-418B-B341-98A0-74B41876F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9B70D-C4FB-BC4B-9450-D84024B7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41511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3DE5C-D62E-4747-BA82-88B7DF9F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2C6F9-9455-4A4D-BCE0-34C5DF210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510F0-D4B8-7B44-A6A1-D7971C726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3CA68-62A4-C141-BD7F-53926390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CE7C8-42AE-2341-8C81-015D7936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86C4D-8923-A64B-A539-B32633F8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16114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C788-17A1-4540-9711-FB529D3D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201CC-6DE8-0343-B04D-A3F5C662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7D807-7F12-5F4F-844A-1524DD4EF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D8320-145B-AF42-BBA2-4BD8B1638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7F6F4-DA73-6745-9E39-ED53E7F82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6BFF1F-1D40-2C44-A9A6-94CDA9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7BB8AC-2B73-1443-90AE-CE45222E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FC1EF3-3164-9E40-9F66-E2672EDF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3578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981D-EAE8-5046-89F2-E71BCC72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F5DB9-6D83-A644-BF52-A18B14EC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117EF-24B3-2841-9572-D7EC40DA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7713D-0BAD-F04C-A949-A188EF92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27470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7D760-CD4A-C744-A74F-BE73C529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BADF6-A7E7-E049-B7D5-56D3ADB7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2FB8F-71DC-6745-8297-E94C55D50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95615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762D-7BF7-2243-B755-D8B04940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D07BD-EE4A-CF43-AB68-C6C1EF7BB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E799D-9660-0C45-A7D1-2EFCA0AC1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F1D21-15B9-F04A-AD75-4DD6345A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C9C4F-6A4B-4D43-A209-7C29F9EE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02074-84AF-8B43-8F27-2D7DA19C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04749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D7921-D732-5D42-99DA-61E5004B2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B2B59-56DD-9547-A44A-C3ED45E7D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2CC2E-7CED-4B4D-ABA4-1EC32DBE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5AD3E-64D3-9343-8919-94F057FA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5E802-A766-E046-ADD1-E01D39FB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9DD92-327E-9243-ABAA-FD488E7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67944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B447B-9C43-6648-8E93-42D22C64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2D5F4-1FE6-EE4D-B629-9C69C1815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E11B0-C991-E949-AF59-7B71F465F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CB75A-47E9-E54D-BDAC-3F9D51DE3A4D}" type="datetimeFigureOut">
              <a:rPr lang="en-DE" smtClean="0"/>
              <a:t>12.04.23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7E19C-093E-B64D-8CEE-96F95112D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6C9E6-63B1-254F-93CE-2949A79D5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4004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3" name="click.wav"/>
          </p:stSnd>
        </p:sndAc>
      </p:transition>
    </mc:Choice>
    <mc:Fallback xmlns="">
      <p:transition spd="slow">
        <p:fade/>
        <p:sndAc>
          <p:stSnd>
            <p:snd r:embed="rId14" name="click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.png"/><Relationship Id="rId3" Type="http://schemas.openxmlformats.org/officeDocument/2006/relationships/audio" Target="../media/media1.m4a"/><Relationship Id="rId7" Type="http://schemas.openxmlformats.org/officeDocument/2006/relationships/diagramData" Target="../diagrams/data1.xml"/><Relationship Id="rId12" Type="http://schemas.openxmlformats.org/officeDocument/2006/relationships/image" Target="../media/image1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microsoft.com/office/2007/relationships/diagramDrawing" Target="../diagrams/drawing1.xml"/><Relationship Id="rId5" Type="http://schemas.openxmlformats.org/officeDocument/2006/relationships/notesSlide" Target="../notesSlides/notesSlide1.xml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2.xml"/><Relationship Id="rId9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Data" Target="../diagrams/data2.xml"/><Relationship Id="rId11" Type="http://schemas.openxmlformats.org/officeDocument/2006/relationships/image" Target="../media/image2.png"/><Relationship Id="rId5" Type="http://schemas.openxmlformats.org/officeDocument/2006/relationships/audio" Target="../media/audio1.wav"/><Relationship Id="rId10" Type="http://schemas.microsoft.com/office/2007/relationships/diagramDrawing" Target="../diagrams/drawing2.xml"/><Relationship Id="rId4" Type="http://schemas.openxmlformats.org/officeDocument/2006/relationships/notesSlide" Target="../notesSlides/notesSlide2.xml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4ED20-5AFE-594F-AFB1-B6E9448F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12" y="332160"/>
            <a:ext cx="10847832" cy="627965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ar-SA" sz="44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آليات العفو والمصالحة</a:t>
            </a:r>
            <a:endParaRPr lang="ar-SA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D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1DB2423-CFBF-C848-9914-1653AB8B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921846"/>
              </p:ext>
            </p:extLst>
          </p:nvPr>
        </p:nvGraphicFramePr>
        <p:xfrm>
          <a:off x="0" y="1748588"/>
          <a:ext cx="12192000" cy="510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8F532A-F5FF-A148-9F6D-D7DC766DED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6000" y="1537854"/>
            <a:ext cx="10160000" cy="4987986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31CCF07-B4AA-496C-99C6-804CD27CF0C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2273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29045">
        <p159:morph option="byObject"/>
        <p:sndAc>
          <p:stSnd>
            <p:snd r:embed="rId6" name="click.wav"/>
          </p:stSnd>
        </p:sndAc>
      </p:transition>
    </mc:Choice>
    <mc:Fallback>
      <p:transition spd="slow" advTm="129045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1F2E67-0D32-FD4B-B7C4-37B4A0037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2C1F2E67-0D32-FD4B-B7C4-37B4A0037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F54EC43-CEDF-5F45-9380-4DE1CE5CF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80441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F435715-9795-05D2-D9E2-3E76146D0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998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519021">
        <p159:morph option="byObject"/>
        <p:sndAc>
          <p:stSnd>
            <p:snd r:embed="rId5" name="click.wav"/>
          </p:stSnd>
        </p:sndAc>
      </p:transition>
    </mc:Choice>
    <mc:Fallback>
      <p:transition spd="slow" advTm="519021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34191</TotalTime>
  <Words>29</Words>
  <Application>Microsoft Macintosh PowerPoint</Application>
  <PresentationFormat>Widescreen</PresentationFormat>
  <Paragraphs>10</Paragraphs>
  <Slides>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سلسلة ورشات العمل حول العدالة الانتقالية المخصصة لمنظمات المجتمع المدني بالجمهورية السورية</dc:title>
  <dc:creator>Eman Muhammad Rashwan</dc:creator>
  <cp:lastModifiedBy>Eman Muhammad Rashwan</cp:lastModifiedBy>
  <cp:revision>536</cp:revision>
  <dcterms:created xsi:type="dcterms:W3CDTF">2021-05-17T10:42:39Z</dcterms:created>
  <dcterms:modified xsi:type="dcterms:W3CDTF">2023-04-12T11:29:19Z</dcterms:modified>
</cp:coreProperties>
</file>