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 Sou" initials="CS" lastIdx="62" clrIdx="0">
    <p:extLst>
      <p:ext uri="{19B8F6BF-5375-455C-9EA6-DF929625EA0E}">
        <p15:presenceInfo xmlns:p15="http://schemas.microsoft.com/office/powerpoint/2012/main" userId="e220b2e2416e1bfd" providerId="Windows Live"/>
      </p:ext>
    </p:extLst>
  </p:cmAuthor>
  <p:cmAuthor id="2" name="Eman Muhammad Rashwan" initials="EMR" lastIdx="24" clrIdx="1">
    <p:extLst>
      <p:ext uri="{19B8F6BF-5375-455C-9EA6-DF929625EA0E}">
        <p15:presenceInfo xmlns:p15="http://schemas.microsoft.com/office/powerpoint/2012/main" userId="S::eman-rashwan@cu.edu.eg::adc9f61d-64af-4256-93fe-27800ed29d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073"/>
    <a:srgbClr val="AD7D7B"/>
    <a:srgbClr val="C08C8D"/>
    <a:srgbClr val="F5AFA9"/>
    <a:srgbClr val="DF6813"/>
    <a:srgbClr val="A54E17"/>
    <a:srgbClr val="FF651E"/>
    <a:srgbClr val="D06113"/>
    <a:srgbClr val="006666"/>
    <a:srgbClr val="5CD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/>
    <p:restoredTop sz="86393"/>
  </p:normalViewPr>
  <p:slideViewPr>
    <p:cSldViewPr snapToGrid="0" snapToObjects="1">
      <p:cViewPr varScale="1">
        <p:scale>
          <a:sx n="91" d="100"/>
          <a:sy n="91" d="100"/>
        </p:scale>
        <p:origin x="28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3A2B-95FD-4843-B31F-A2F875BF8FF2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F7793-96AF-D746-8A60-A7B71FE163C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13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ar-SA" dirty="0"/>
            </a:b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17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9F79-271A-054D-86DF-1A0D7B90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17C6-552E-CE48-8024-DFFBF356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70C-A34D-684F-9C31-B1549132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7675-A6A1-3C4C-AB64-F686DD1F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2DF4-3745-A74B-B9D2-F0C353A1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80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E30E-1118-A146-A5A9-BBEA9C1D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E1D97-D3E3-C54C-88C0-623B7884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CF3D6-30C4-CE46-BB95-AB37F016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D66-D91C-FA48-A71B-DBA10DC1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F50E-761B-5943-B726-BC7C4561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466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61F20-73E3-3649-8F79-40D638A21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A52CB-F8F9-A446-AE28-9381F185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3420C-AE5B-B849-B1C6-25CE7CE5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C6D07-365F-844A-BD4E-98F0217D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F2A2-F1C5-A146-B73B-B221B9C7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660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03AC-7453-D04D-AD3C-ADC33309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4731-3C40-6E40-AC33-85539B8C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AF47-CB90-9045-8D4E-AFD57FF9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32DA-B132-9546-A64D-5871E29D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F287-FC7D-A647-A36C-49B8EEC5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6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8F18-9274-3F4B-8B05-D5D5CFD5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E382C-2D67-2E42-A78A-0CA2C8B4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C7DC-B6E0-BE4A-AE9A-D5A4441E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010D-418B-B341-98A0-74B41876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B70D-C4FB-BC4B-9450-D84024B7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151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DE5C-D62E-4747-BA82-88B7DF9F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2C6F9-9455-4A4D-BCE0-34C5DF210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10F0-D4B8-7B44-A6A1-D7971C72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3CA68-62A4-C141-BD7F-53926390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CE7C8-42AE-2341-8C81-015D793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6C4D-8923-A64B-A539-B32633F8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611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C788-17A1-4540-9711-FB529D3D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01CC-6DE8-0343-B04D-A3F5C662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D807-7F12-5F4F-844A-1524DD4E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D8320-145B-AF42-BBA2-4BD8B1638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7F6F4-DA73-6745-9E39-ED53E7F82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BFF1F-1D40-2C44-A9A6-94CDA9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BB8AC-2B73-1443-90AE-CE45222E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C1EF3-3164-9E40-9F66-E2672ED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7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981D-EAE8-5046-89F2-E71BCC72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5DB9-6D83-A644-BF52-A18B14EC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117EF-24B3-2841-9572-D7EC40DA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7713D-0BAD-F04C-A949-A188EF92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747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7D760-CD4A-C744-A74F-BE73C529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ADF6-A7E7-E049-B7D5-56D3ADB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FB8F-71DC-6745-8297-E94C55D5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561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762D-7BF7-2243-B755-D8B04940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07BD-EE4A-CF43-AB68-C6C1EF7B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E799D-9660-0C45-A7D1-2EFCA0AC1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1D21-15B9-F04A-AD75-4DD6345A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C9C4F-6A4B-4D43-A209-7C29F9EE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02074-84AF-8B43-8F27-2D7DA19C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474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7921-D732-5D42-99DA-61E5004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B2B59-56DD-9547-A44A-C3ED45E7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2CC2E-7CED-4B4D-ABA4-1EC32DBE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AD3E-64D3-9343-8919-94F057FA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5E802-A766-E046-ADD1-E01D39F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9DD92-327E-9243-ABAA-FD488E7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794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B447B-9C43-6648-8E93-42D22C64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2D5F4-1FE6-EE4D-B629-9C69C181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E11B0-C991-E949-AF59-7B71F465F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B75A-47E9-E54D-BDAC-3F9D51DE3A4D}" type="datetimeFigureOut">
              <a:rPr lang="en-DE" smtClean="0"/>
              <a:t>12.04.23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E19C-093E-B64D-8CEE-96F95112D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C9E6-63B1-254F-93CE-2949A79D5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0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8116C1-ED95-DE41-8E52-37D42BDE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37" y="991146"/>
            <a:ext cx="3657600" cy="2771683"/>
          </a:xfrm>
        </p:spPr>
        <p:txBody>
          <a:bodyPr>
            <a:normAutofit/>
          </a:bodyPr>
          <a:lstStyle/>
          <a:p>
            <a:r>
              <a:rPr lang="ar-SA" sz="48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المحاكمات</a:t>
            </a:r>
            <a:endParaRPr lang="en-DE" sz="4800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FCE5F-2A71-174A-9BCC-454DFC228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209" y="1620982"/>
            <a:ext cx="6095999" cy="4879747"/>
          </a:xfrm>
        </p:spPr>
        <p:txBody>
          <a:bodyPr>
            <a:noAutofit/>
          </a:bodyPr>
          <a:lstStyle/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نطاق الجرائم الخاضعة للمحاكمات.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المعايير الدولية للمحاكمة العادلة.</a:t>
            </a: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الصعوبات التي تواجه المحاكمات الانتقالية.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rtl="1">
              <a:lnSpc>
                <a:spcPct val="150000"/>
              </a:lnSpc>
              <a:buFontTx/>
              <a:buChar char="-"/>
            </a:pPr>
            <a:r>
              <a:rPr lang="ar-SA" sz="2800" dirty="0">
                <a:latin typeface="Segoe UI" panose="020B0502040204020203" pitchFamily="34" charset="0"/>
                <a:cs typeface="Segoe UI" panose="020B0502040204020203" pitchFamily="34" charset="0"/>
              </a:rPr>
              <a:t>حلول مقترحة لمواجهة تلك التحديات.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5961AE-D044-2345-A6D3-20F3EC238306}"/>
              </a:ext>
            </a:extLst>
          </p:cNvPr>
          <p:cNvSpPr txBox="1">
            <a:spLocks/>
          </p:cNvSpPr>
          <p:nvPr/>
        </p:nvSpPr>
        <p:spPr>
          <a:xfrm>
            <a:off x="8585155" y="4205144"/>
            <a:ext cx="1971932" cy="1806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r-SA" sz="44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2D2B52-81C8-C1CA-2FCF-F7FA8B073E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711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274282">
        <p159:morph option="byObject"/>
        <p:sndAc>
          <p:stSnd>
            <p:snd r:embed="rId6" name="click.wav"/>
          </p:stSnd>
        </p:sndAc>
      </p:transition>
    </mc:Choice>
    <mc:Fallback>
      <p:transition spd="slow" advTm="1274282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-2.3|51.7|145.3|471.4|52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34207</TotalTime>
  <Words>25</Words>
  <Application>Microsoft Macintosh PowerPoint</Application>
  <PresentationFormat>Widescreen</PresentationFormat>
  <Paragraphs>7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Sakkal Majalla</vt:lpstr>
      <vt:lpstr>Segoe UI</vt:lpstr>
      <vt:lpstr>Office Theme</vt:lpstr>
      <vt:lpstr>المحاكمات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سلسلة ورشات العمل حول العدالة الانتقالية المخصصة لمنظمات المجتمع المدني بالجمهورية السورية</dc:title>
  <dc:creator>Eman Muhammad Rashwan</dc:creator>
  <cp:lastModifiedBy>Eman Muhammad Rashwan</cp:lastModifiedBy>
  <cp:revision>536</cp:revision>
  <dcterms:created xsi:type="dcterms:W3CDTF">2021-05-17T10:42:39Z</dcterms:created>
  <dcterms:modified xsi:type="dcterms:W3CDTF">2023-04-12T10:56:58Z</dcterms:modified>
</cp:coreProperties>
</file>