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"/>
  </p:notesMasterIdLst>
  <p:sldIdLst>
    <p:sldId id="520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 Sou" initials="CS" lastIdx="62" clrIdx="0">
    <p:extLst>
      <p:ext uri="{19B8F6BF-5375-455C-9EA6-DF929625EA0E}">
        <p15:presenceInfo xmlns:p15="http://schemas.microsoft.com/office/powerpoint/2012/main" userId="e220b2e2416e1bfd" providerId="Windows Live"/>
      </p:ext>
    </p:extLst>
  </p:cmAuthor>
  <p:cmAuthor id="2" name="Eman Muhammad Rashwan" initials="EMR" lastIdx="24" clrIdx="1">
    <p:extLst>
      <p:ext uri="{19B8F6BF-5375-455C-9EA6-DF929625EA0E}">
        <p15:presenceInfo xmlns:p15="http://schemas.microsoft.com/office/powerpoint/2012/main" userId="S::eman-rashwan@cu.edu.eg::adc9f61d-64af-4256-93fe-27800ed29d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073"/>
    <a:srgbClr val="AD7D7B"/>
    <a:srgbClr val="C08C8D"/>
    <a:srgbClr val="F5AFA9"/>
    <a:srgbClr val="DF6813"/>
    <a:srgbClr val="A54E17"/>
    <a:srgbClr val="FF651E"/>
    <a:srgbClr val="D06113"/>
    <a:srgbClr val="006666"/>
    <a:srgbClr val="5CD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426"/>
  </p:normalViewPr>
  <p:slideViewPr>
    <p:cSldViewPr snapToGrid="0" snapToObjects="1">
      <p:cViewPr varScale="1">
        <p:scale>
          <a:sx n="76" d="100"/>
          <a:sy n="76" d="100"/>
        </p:scale>
        <p:origin x="48" y="3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E5243-E8EC-CC48-A14F-3E50A8DFCBF1}" type="doc">
      <dgm:prSet loTypeId="urn:microsoft.com/office/officeart/2005/8/layout/radial5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B0ED0293-063A-BF44-B6DE-11C1B065488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ar-SA" b="1" dirty="0">
              <a:latin typeface="Segoe UI" panose="020B0502040204020203" pitchFamily="34" charset="0"/>
              <a:cs typeface="Segoe UI" panose="020B0502040204020203" pitchFamily="34" charset="0"/>
            </a:rPr>
            <a:t>آليات حفظ الذاكرة</a:t>
          </a:r>
          <a:endParaRPr lang="en-GB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07A5C2-87DC-8246-8B79-BBBBFC280063}" type="parTrans" cxnId="{FE908FF2-580A-3C40-93DA-7CCCB45B64EA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C644FAB-9AEF-D04C-8608-B179B9F9B613}" type="sibTrans" cxnId="{FE908FF2-580A-3C40-93DA-7CCCB45B64EA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8E4068-4037-2244-B489-25F2F760F8E2}">
      <dgm:prSet phldrT="[Text]"/>
      <dgm:spPr/>
      <dgm:t>
        <a:bodyPr/>
        <a:lstStyle/>
        <a:p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فلسفة آليات حفظ الذاكرة وأمثلة عليها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11B383-E5C5-D14D-B930-E143304B6245}" type="parTrans" cxnId="{D3210ADC-A722-7C44-9E00-317D43645B72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A346FD-5864-8E46-9887-D1B8360A3B70}" type="sibTrans" cxnId="{D3210ADC-A722-7C44-9E00-317D43645B72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FFD0520-D381-9A4F-A72F-19D41E796605}">
      <dgm:prSet/>
      <dgm:spPr/>
      <dgm:t>
        <a:bodyPr/>
        <a:lstStyle/>
        <a:p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ضمانة عدم تكرار أم حافز للاستقطاب؟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BD41B5-DB09-4B4B-A147-2DBBCEB2B5AD}" type="parTrans" cxnId="{9F86932B-E41E-2D49-83E9-C2615C782241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907DBA-86F2-C144-BB42-2EC9F9BA46E3}" type="sibTrans" cxnId="{9F86932B-E41E-2D49-83E9-C2615C782241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72E65A5-549F-2647-BFB4-991E64F34F1D}">
      <dgm:prSet/>
      <dgm:spPr/>
      <dgm:t>
        <a:bodyPr/>
        <a:lstStyle/>
        <a:p>
          <a:pPr rtl="1"/>
          <a:r>
            <a:rPr lang="ar-SA" dirty="0">
              <a:latin typeface="Segoe UI" panose="020B0502040204020203" pitchFamily="34" charset="0"/>
              <a:cs typeface="Segoe UI" panose="020B0502040204020203" pitchFamily="34" charset="0"/>
            </a:rPr>
            <a:t>علاقتها بغيرها من آليات العدالة الانتقالية</a:t>
          </a:r>
          <a:endParaRPr lang="en-GB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AED66B-3123-1D4A-BD74-BB6679EADFB4}" type="parTrans" cxnId="{2E33A714-D740-9D44-865A-AD08089F5DB3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FB2B475-B595-CA48-8A6C-F9E99CBF587D}" type="sibTrans" cxnId="{2E33A714-D740-9D44-865A-AD08089F5DB3}">
      <dgm:prSet/>
      <dgm:spPr/>
      <dgm:t>
        <a:bodyPr/>
        <a:lstStyle/>
        <a:p>
          <a:endParaRPr lang="en-GB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45FB587-97F7-B845-9AF8-A2DCB5F010C8}" type="pres">
      <dgm:prSet presAssocID="{80FE5243-E8EC-CC48-A14F-3E50A8DFCB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751CEC-2F47-0C44-B4C3-50EE15102112}" type="pres">
      <dgm:prSet presAssocID="{B0ED0293-063A-BF44-B6DE-11C1B065488B}" presName="centerShape" presStyleLbl="node0" presStyleIdx="0" presStyleCnt="1"/>
      <dgm:spPr/>
    </dgm:pt>
    <dgm:pt modelId="{62AB8C45-0175-604A-A250-522D21351269}" type="pres">
      <dgm:prSet presAssocID="{E111B383-E5C5-D14D-B930-E143304B6245}" presName="parTrans" presStyleLbl="sibTrans2D1" presStyleIdx="0" presStyleCnt="3"/>
      <dgm:spPr/>
    </dgm:pt>
    <dgm:pt modelId="{757874C0-7429-1A41-A553-104F068D8E5E}" type="pres">
      <dgm:prSet presAssocID="{E111B383-E5C5-D14D-B930-E143304B6245}" presName="connectorText" presStyleLbl="sibTrans2D1" presStyleIdx="0" presStyleCnt="3"/>
      <dgm:spPr/>
    </dgm:pt>
    <dgm:pt modelId="{702CDC0C-279E-D646-8FF0-263F0818DE2A}" type="pres">
      <dgm:prSet presAssocID="{208E4068-4037-2244-B489-25F2F760F8E2}" presName="node" presStyleLbl="node1" presStyleIdx="0" presStyleCnt="3">
        <dgm:presLayoutVars>
          <dgm:bulletEnabled val="1"/>
        </dgm:presLayoutVars>
      </dgm:prSet>
      <dgm:spPr/>
    </dgm:pt>
    <dgm:pt modelId="{60FB2D20-4ABB-D94A-8893-C53675789A66}" type="pres">
      <dgm:prSet presAssocID="{E6BD41B5-DB09-4B4B-A147-2DBBCEB2B5AD}" presName="parTrans" presStyleLbl="sibTrans2D1" presStyleIdx="1" presStyleCnt="3"/>
      <dgm:spPr/>
    </dgm:pt>
    <dgm:pt modelId="{D0B9F6E3-49FC-FA43-8A73-B291567FBCE6}" type="pres">
      <dgm:prSet presAssocID="{E6BD41B5-DB09-4B4B-A147-2DBBCEB2B5AD}" presName="connectorText" presStyleLbl="sibTrans2D1" presStyleIdx="1" presStyleCnt="3"/>
      <dgm:spPr/>
    </dgm:pt>
    <dgm:pt modelId="{96C67F59-8E57-C74A-94BD-CFBB6CDFD7D4}" type="pres">
      <dgm:prSet presAssocID="{1FFD0520-D381-9A4F-A72F-19D41E796605}" presName="node" presStyleLbl="node1" presStyleIdx="1" presStyleCnt="3">
        <dgm:presLayoutVars>
          <dgm:bulletEnabled val="1"/>
        </dgm:presLayoutVars>
      </dgm:prSet>
      <dgm:spPr/>
    </dgm:pt>
    <dgm:pt modelId="{404DA13D-22C7-0D46-9BDC-9F678B4FA38D}" type="pres">
      <dgm:prSet presAssocID="{28AED66B-3123-1D4A-BD74-BB6679EADFB4}" presName="parTrans" presStyleLbl="sibTrans2D1" presStyleIdx="2" presStyleCnt="3"/>
      <dgm:spPr/>
    </dgm:pt>
    <dgm:pt modelId="{4164E8BD-79B3-364B-BC4B-2C67C3F608F2}" type="pres">
      <dgm:prSet presAssocID="{28AED66B-3123-1D4A-BD74-BB6679EADFB4}" presName="connectorText" presStyleLbl="sibTrans2D1" presStyleIdx="2" presStyleCnt="3"/>
      <dgm:spPr/>
    </dgm:pt>
    <dgm:pt modelId="{906CF6DB-01B9-7E4D-A9D7-0906F3E2BCB0}" type="pres">
      <dgm:prSet presAssocID="{D72E65A5-549F-2647-BFB4-991E64F34F1D}" presName="node" presStyleLbl="node1" presStyleIdx="2" presStyleCnt="3">
        <dgm:presLayoutVars>
          <dgm:bulletEnabled val="1"/>
        </dgm:presLayoutVars>
      </dgm:prSet>
      <dgm:spPr/>
    </dgm:pt>
  </dgm:ptLst>
  <dgm:cxnLst>
    <dgm:cxn modelId="{2E33A714-D740-9D44-865A-AD08089F5DB3}" srcId="{B0ED0293-063A-BF44-B6DE-11C1B065488B}" destId="{D72E65A5-549F-2647-BFB4-991E64F34F1D}" srcOrd="2" destOrd="0" parTransId="{28AED66B-3123-1D4A-BD74-BB6679EADFB4}" sibTransId="{5FB2B475-B595-CA48-8A6C-F9E99CBF587D}"/>
    <dgm:cxn modelId="{9F86932B-E41E-2D49-83E9-C2615C782241}" srcId="{B0ED0293-063A-BF44-B6DE-11C1B065488B}" destId="{1FFD0520-D381-9A4F-A72F-19D41E796605}" srcOrd="1" destOrd="0" parTransId="{E6BD41B5-DB09-4B4B-A147-2DBBCEB2B5AD}" sibTransId="{DC907DBA-86F2-C144-BB42-2EC9F9BA46E3}"/>
    <dgm:cxn modelId="{B8CCD941-DC0A-D14D-90C4-B940EBD88733}" type="presOf" srcId="{80FE5243-E8EC-CC48-A14F-3E50A8DFCBF1}" destId="{845FB587-97F7-B845-9AF8-A2DCB5F010C8}" srcOrd="0" destOrd="0" presId="urn:microsoft.com/office/officeart/2005/8/layout/radial5"/>
    <dgm:cxn modelId="{2C2A6C65-3EF5-1F40-B95A-25137C65EB47}" type="presOf" srcId="{E111B383-E5C5-D14D-B930-E143304B6245}" destId="{62AB8C45-0175-604A-A250-522D21351269}" srcOrd="0" destOrd="0" presId="urn:microsoft.com/office/officeart/2005/8/layout/radial5"/>
    <dgm:cxn modelId="{56473171-B7C4-F844-9866-1A4945EF12EB}" type="presOf" srcId="{D72E65A5-549F-2647-BFB4-991E64F34F1D}" destId="{906CF6DB-01B9-7E4D-A9D7-0906F3E2BCB0}" srcOrd="0" destOrd="0" presId="urn:microsoft.com/office/officeart/2005/8/layout/radial5"/>
    <dgm:cxn modelId="{E84D3972-D130-8E45-8ED9-6ACB5901C9D9}" type="presOf" srcId="{E111B383-E5C5-D14D-B930-E143304B6245}" destId="{757874C0-7429-1A41-A553-104F068D8E5E}" srcOrd="1" destOrd="0" presId="urn:microsoft.com/office/officeart/2005/8/layout/radial5"/>
    <dgm:cxn modelId="{12DAA07C-AEF6-C141-82D8-A7516B1C9C8E}" type="presOf" srcId="{28AED66B-3123-1D4A-BD74-BB6679EADFB4}" destId="{4164E8BD-79B3-364B-BC4B-2C67C3F608F2}" srcOrd="1" destOrd="0" presId="urn:microsoft.com/office/officeart/2005/8/layout/radial5"/>
    <dgm:cxn modelId="{29BE3491-3497-8E4C-8A28-F4C41D72603D}" type="presOf" srcId="{28AED66B-3123-1D4A-BD74-BB6679EADFB4}" destId="{404DA13D-22C7-0D46-9BDC-9F678B4FA38D}" srcOrd="0" destOrd="0" presId="urn:microsoft.com/office/officeart/2005/8/layout/radial5"/>
    <dgm:cxn modelId="{57405AA4-2D1D-364E-9AB8-6633C935E548}" type="presOf" srcId="{E6BD41B5-DB09-4B4B-A147-2DBBCEB2B5AD}" destId="{60FB2D20-4ABB-D94A-8893-C53675789A66}" srcOrd="0" destOrd="0" presId="urn:microsoft.com/office/officeart/2005/8/layout/radial5"/>
    <dgm:cxn modelId="{C346B0D2-1245-4840-9FEE-D8348BE018A8}" type="presOf" srcId="{B0ED0293-063A-BF44-B6DE-11C1B065488B}" destId="{26751CEC-2F47-0C44-B4C3-50EE15102112}" srcOrd="0" destOrd="0" presId="urn:microsoft.com/office/officeart/2005/8/layout/radial5"/>
    <dgm:cxn modelId="{942467D9-E6A4-104B-AA88-6DC27D3B38CF}" type="presOf" srcId="{208E4068-4037-2244-B489-25F2F760F8E2}" destId="{702CDC0C-279E-D646-8FF0-263F0818DE2A}" srcOrd="0" destOrd="0" presId="urn:microsoft.com/office/officeart/2005/8/layout/radial5"/>
    <dgm:cxn modelId="{D3210ADC-A722-7C44-9E00-317D43645B72}" srcId="{B0ED0293-063A-BF44-B6DE-11C1B065488B}" destId="{208E4068-4037-2244-B489-25F2F760F8E2}" srcOrd="0" destOrd="0" parTransId="{E111B383-E5C5-D14D-B930-E143304B6245}" sibTransId="{6EA346FD-5864-8E46-9887-D1B8360A3B70}"/>
    <dgm:cxn modelId="{A0E66EE4-06BA-B24B-84AD-71A747392D20}" type="presOf" srcId="{E6BD41B5-DB09-4B4B-A147-2DBBCEB2B5AD}" destId="{D0B9F6E3-49FC-FA43-8A73-B291567FBCE6}" srcOrd="1" destOrd="0" presId="urn:microsoft.com/office/officeart/2005/8/layout/radial5"/>
    <dgm:cxn modelId="{FE908FF2-580A-3C40-93DA-7CCCB45B64EA}" srcId="{80FE5243-E8EC-CC48-A14F-3E50A8DFCBF1}" destId="{B0ED0293-063A-BF44-B6DE-11C1B065488B}" srcOrd="0" destOrd="0" parTransId="{FE07A5C2-87DC-8246-8B79-BBBBFC280063}" sibTransId="{FC644FAB-9AEF-D04C-8608-B179B9F9B613}"/>
    <dgm:cxn modelId="{42395EF5-D746-4F44-91F1-E85B54338818}" type="presOf" srcId="{1FFD0520-D381-9A4F-A72F-19D41E796605}" destId="{96C67F59-8E57-C74A-94BD-CFBB6CDFD7D4}" srcOrd="0" destOrd="0" presId="urn:microsoft.com/office/officeart/2005/8/layout/radial5"/>
    <dgm:cxn modelId="{09193587-E06B-4E4A-81C8-6808CCB7B5BC}" type="presParOf" srcId="{845FB587-97F7-B845-9AF8-A2DCB5F010C8}" destId="{26751CEC-2F47-0C44-B4C3-50EE15102112}" srcOrd="0" destOrd="0" presId="urn:microsoft.com/office/officeart/2005/8/layout/radial5"/>
    <dgm:cxn modelId="{A999F3AC-157C-7E42-AE9E-4E725C9A1953}" type="presParOf" srcId="{845FB587-97F7-B845-9AF8-A2DCB5F010C8}" destId="{62AB8C45-0175-604A-A250-522D21351269}" srcOrd="1" destOrd="0" presId="urn:microsoft.com/office/officeart/2005/8/layout/radial5"/>
    <dgm:cxn modelId="{ED39C28C-C960-3044-8E57-83F823D2ECAA}" type="presParOf" srcId="{62AB8C45-0175-604A-A250-522D21351269}" destId="{757874C0-7429-1A41-A553-104F068D8E5E}" srcOrd="0" destOrd="0" presId="urn:microsoft.com/office/officeart/2005/8/layout/radial5"/>
    <dgm:cxn modelId="{0D5F2C69-F3E6-7E4E-BB5C-747E0E222A3D}" type="presParOf" srcId="{845FB587-97F7-B845-9AF8-A2DCB5F010C8}" destId="{702CDC0C-279E-D646-8FF0-263F0818DE2A}" srcOrd="2" destOrd="0" presId="urn:microsoft.com/office/officeart/2005/8/layout/radial5"/>
    <dgm:cxn modelId="{28A556F2-1000-DC47-AA9C-A2480023A3E8}" type="presParOf" srcId="{845FB587-97F7-B845-9AF8-A2DCB5F010C8}" destId="{60FB2D20-4ABB-D94A-8893-C53675789A66}" srcOrd="3" destOrd="0" presId="urn:microsoft.com/office/officeart/2005/8/layout/radial5"/>
    <dgm:cxn modelId="{51900315-06FA-5949-A2E1-FA6E12A61F52}" type="presParOf" srcId="{60FB2D20-4ABB-D94A-8893-C53675789A66}" destId="{D0B9F6E3-49FC-FA43-8A73-B291567FBCE6}" srcOrd="0" destOrd="0" presId="urn:microsoft.com/office/officeart/2005/8/layout/radial5"/>
    <dgm:cxn modelId="{3204F5FB-14A9-E145-9BB4-595EF10D59F1}" type="presParOf" srcId="{845FB587-97F7-B845-9AF8-A2DCB5F010C8}" destId="{96C67F59-8E57-C74A-94BD-CFBB6CDFD7D4}" srcOrd="4" destOrd="0" presId="urn:microsoft.com/office/officeart/2005/8/layout/radial5"/>
    <dgm:cxn modelId="{15F614FC-942C-BB42-BF82-153CDA280B99}" type="presParOf" srcId="{845FB587-97F7-B845-9AF8-A2DCB5F010C8}" destId="{404DA13D-22C7-0D46-9BDC-9F678B4FA38D}" srcOrd="5" destOrd="0" presId="urn:microsoft.com/office/officeart/2005/8/layout/radial5"/>
    <dgm:cxn modelId="{1B31295C-9BE0-8245-9F11-25C1C821E9DD}" type="presParOf" srcId="{404DA13D-22C7-0D46-9BDC-9F678B4FA38D}" destId="{4164E8BD-79B3-364B-BC4B-2C67C3F608F2}" srcOrd="0" destOrd="0" presId="urn:microsoft.com/office/officeart/2005/8/layout/radial5"/>
    <dgm:cxn modelId="{83F5C0E6-07ED-6D43-B3C9-FE844C357BC9}" type="presParOf" srcId="{845FB587-97F7-B845-9AF8-A2DCB5F010C8}" destId="{906CF6DB-01B9-7E4D-A9D7-0906F3E2BCB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51CEC-2F47-0C44-B4C3-50EE15102112}">
      <dsp:nvSpPr>
        <dsp:cNvPr id="0" name=""/>
        <dsp:cNvSpPr/>
      </dsp:nvSpPr>
      <dsp:spPr>
        <a:xfrm>
          <a:off x="4991695" y="3098633"/>
          <a:ext cx="2208609" cy="2208609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latin typeface="Segoe UI" panose="020B0502040204020203" pitchFamily="34" charset="0"/>
              <a:cs typeface="Segoe UI" panose="020B0502040204020203" pitchFamily="34" charset="0"/>
            </a:rPr>
            <a:t>آليات حفظ الذاكرة</a:t>
          </a:r>
          <a:endParaRPr lang="en-GB" sz="3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315138" y="3422076"/>
        <a:ext cx="1561723" cy="1561723"/>
      </dsp:txXfrm>
    </dsp:sp>
    <dsp:sp modelId="{62AB8C45-0175-604A-A250-522D21351269}">
      <dsp:nvSpPr>
        <dsp:cNvPr id="0" name=""/>
        <dsp:cNvSpPr/>
      </dsp:nvSpPr>
      <dsp:spPr>
        <a:xfrm rot="16200000">
          <a:off x="5860906" y="2292905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31434" y="2513618"/>
        <a:ext cx="329130" cy="450557"/>
      </dsp:txXfrm>
    </dsp:sp>
    <dsp:sp modelId="{702CDC0C-279E-D646-8FF0-263F0818DE2A}">
      <dsp:nvSpPr>
        <dsp:cNvPr id="0" name=""/>
        <dsp:cNvSpPr/>
      </dsp:nvSpPr>
      <dsp:spPr>
        <a:xfrm>
          <a:off x="4991695" y="2880"/>
          <a:ext cx="2208609" cy="22086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egoe UI" panose="020B0502040204020203" pitchFamily="34" charset="0"/>
              <a:cs typeface="Segoe UI" panose="020B0502040204020203" pitchFamily="34" charset="0"/>
            </a:rPr>
            <a:t>فلسفة آليات حفظ الذاكرة وأمثلة عليها</a:t>
          </a:r>
          <a:endParaRPr lang="en-GB" sz="2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315138" y="326323"/>
        <a:ext cx="1561723" cy="1561723"/>
      </dsp:txXfrm>
    </dsp:sp>
    <dsp:sp modelId="{60FB2D20-4ABB-D94A-8893-C53675789A66}">
      <dsp:nvSpPr>
        <dsp:cNvPr id="0" name=""/>
        <dsp:cNvSpPr/>
      </dsp:nvSpPr>
      <dsp:spPr>
        <a:xfrm rot="1800000">
          <a:off x="7189883" y="4594759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199332" y="4709680"/>
        <a:ext cx="329130" cy="450557"/>
      </dsp:txXfrm>
    </dsp:sp>
    <dsp:sp modelId="{96C67F59-8E57-C74A-94BD-CFBB6CDFD7D4}">
      <dsp:nvSpPr>
        <dsp:cNvPr id="0" name=""/>
        <dsp:cNvSpPr/>
      </dsp:nvSpPr>
      <dsp:spPr>
        <a:xfrm>
          <a:off x="7672696" y="4646510"/>
          <a:ext cx="2208609" cy="22086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egoe UI" panose="020B0502040204020203" pitchFamily="34" charset="0"/>
              <a:cs typeface="Segoe UI" panose="020B0502040204020203" pitchFamily="34" charset="0"/>
            </a:rPr>
            <a:t>ضمانة عدم تكرار أم حافز للاستقطاب؟</a:t>
          </a:r>
          <a:endParaRPr lang="en-GB" sz="2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996139" y="4969953"/>
        <a:ext cx="1561723" cy="1561723"/>
      </dsp:txXfrm>
    </dsp:sp>
    <dsp:sp modelId="{404DA13D-22C7-0D46-9BDC-9F678B4FA38D}">
      <dsp:nvSpPr>
        <dsp:cNvPr id="0" name=""/>
        <dsp:cNvSpPr/>
      </dsp:nvSpPr>
      <dsp:spPr>
        <a:xfrm rot="9000000">
          <a:off x="4531930" y="4594759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4663537" y="4709680"/>
        <a:ext cx="329130" cy="450557"/>
      </dsp:txXfrm>
    </dsp:sp>
    <dsp:sp modelId="{906CF6DB-01B9-7E4D-A9D7-0906F3E2BCB0}">
      <dsp:nvSpPr>
        <dsp:cNvPr id="0" name=""/>
        <dsp:cNvSpPr/>
      </dsp:nvSpPr>
      <dsp:spPr>
        <a:xfrm>
          <a:off x="2310693" y="4646510"/>
          <a:ext cx="2208609" cy="22086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egoe UI" panose="020B0502040204020203" pitchFamily="34" charset="0"/>
              <a:cs typeface="Segoe UI" panose="020B0502040204020203" pitchFamily="34" charset="0"/>
            </a:rPr>
            <a:t>علاقتها بغيرها من آليات العدالة الانتقالية</a:t>
          </a:r>
          <a:endParaRPr lang="en-GB" sz="2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634136" y="4969953"/>
        <a:ext cx="1561723" cy="1561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3A2B-95FD-4843-B31F-A2F875BF8FF2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F7793-96AF-D746-8A60-A7B71FE163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1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F7793-96AF-D746-8A60-A7B71FE163C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3048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9F79-271A-054D-86DF-1A0D7B90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B17C6-552E-CE48-8024-DFFBF356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E70C-A34D-684F-9C31-B1549132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07675-A6A1-3C4C-AB64-F686DD1F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2DF4-3745-A74B-B9D2-F0C353A1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780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30E-1118-A146-A5A9-BBEA9C1D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E1D97-D3E3-C54C-88C0-623B78841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F3D6-30C4-CE46-BB95-AB37F016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D66-D91C-FA48-A71B-DBA10DC1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F50E-761B-5943-B726-BC7C456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4661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61F20-73E3-3649-8F79-40D638A21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52CB-F8F9-A446-AE28-9381F185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420C-AE5B-B849-B1C6-25CE7CE5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6D07-365F-844A-BD4E-98F0217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F2A2-F1C5-A146-B73B-B221B9C7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660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03AC-7453-D04D-AD3C-ADC33309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4731-3C40-6E40-AC33-85539B8C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AF47-CB90-9045-8D4E-AFD57FF9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32DA-B132-9546-A64D-5871E29D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4F287-FC7D-A647-A36C-49B8EEC5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776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8F18-9274-3F4B-8B05-D5D5CFD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382C-2D67-2E42-A78A-0CA2C8B4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C7DC-B6E0-BE4A-AE9A-D5A4441E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6010D-418B-B341-98A0-74B41876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B70D-C4FB-BC4B-9450-D84024B7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151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DE5C-D62E-4747-BA82-88B7DF9F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C6F9-9455-4A4D-BCE0-34C5DF210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510F0-D4B8-7B44-A6A1-D7971C72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3CA68-62A4-C141-BD7F-53926390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CE7C8-42AE-2341-8C81-015D793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86C4D-8923-A64B-A539-B32633F8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611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C788-17A1-4540-9711-FB529D3D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201CC-6DE8-0343-B04D-A3F5C662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7D807-7F12-5F4F-844A-1524DD4EF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D8320-145B-AF42-BBA2-4BD8B163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7F6F4-DA73-6745-9E39-ED53E7F82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BFF1F-1D40-2C44-A9A6-94CDA9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BB8AC-2B73-1443-90AE-CE45222E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C1EF3-3164-9E40-9F66-E2672EDF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57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981D-EAE8-5046-89F2-E71BCC72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5DB9-6D83-A644-BF52-A18B14EC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117EF-24B3-2841-9572-D7EC40D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7713D-0BAD-F04C-A949-A188EF92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747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7D760-CD4A-C744-A74F-BE73C52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BADF6-A7E7-E049-B7D5-56D3ADB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2FB8F-71DC-6745-8297-E94C55D5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561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762D-7BF7-2243-B755-D8B04940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07BD-EE4A-CF43-AB68-C6C1EF7B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799D-9660-0C45-A7D1-2EFCA0AC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F1D21-15B9-F04A-AD75-4DD6345A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C9C4F-6A4B-4D43-A209-7C29F9EE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02074-84AF-8B43-8F27-2D7DA19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474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7921-D732-5D42-99DA-61E5004B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2B59-56DD-9547-A44A-C3ED45E7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CC2E-7CED-4B4D-ABA4-1EC32DBE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5AD3E-64D3-9343-8919-94F057FA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5E802-A766-E046-ADD1-E01D39FB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9DD92-327E-9243-ABAA-FD488E7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67944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447B-9C43-6648-8E93-42D22C64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2D5F4-1FE6-EE4D-B629-9C69C181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11B0-C991-E949-AF59-7B71F465F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B75A-47E9-E54D-BDAC-3F9D51DE3A4D}" type="datetimeFigureOut">
              <a:rPr lang="en-DE" smtClean="0"/>
              <a:t>04/18/2023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E19C-093E-B64D-8CEE-96F95112D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C9E6-63B1-254F-93CE-2949A79D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D943-0EE4-D14C-957A-5342B581B0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00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audio" Target="../media/audio1.wav"/><Relationship Id="rId3" Type="http://schemas.openxmlformats.org/officeDocument/2006/relationships/audio" Target="../media/media1.m4a"/><Relationship Id="rId7" Type="http://schemas.openxmlformats.org/officeDocument/2006/relationships/diagramData" Target="../diagrams/data1.xml"/><Relationship Id="rId12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1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54EC43-CEDF-5F45-9380-4DE1CE5CF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2987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E186B3-DC56-58DC-0EB7-6AD3CEE722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19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10283">
        <p159:morph option="byObject"/>
        <p:sndAc>
          <p:stSnd>
            <p:snd r:embed="rId6" name="click.wav"/>
          </p:stSnd>
        </p:sndAc>
      </p:transition>
    </mc:Choice>
    <mc:Fallback xmlns="">
      <p:transition spd="slow" advTm="410283">
        <p:fad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751CEC-2F47-0C44-B4C3-50EE15102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26751CEC-2F47-0C44-B4C3-50EE15102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B8C45-0175-604A-A250-522D21351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2AB8C45-0175-604A-A250-522D21351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2CDC0C-279E-D646-8FF0-263F0818D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702CDC0C-279E-D646-8FF0-263F0818D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B2D20-4ABB-D94A-8893-C5367578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60FB2D20-4ABB-D94A-8893-C53675789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C67F59-8E57-C74A-94BD-CFBB6CDFD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6C67F59-8E57-C74A-94BD-CFBB6CDFD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4DA13D-22C7-0D46-9BDC-9F678B4FA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404DA13D-22C7-0D46-9BDC-9F678B4FA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6CF6DB-01B9-7E4D-A9D7-0906F3E2B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906CF6DB-01B9-7E4D-A9D7-0906F3E2B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5|92.8|26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32658</TotalTime>
  <Words>23</Words>
  <Application>Microsoft Office PowerPoint</Application>
  <PresentationFormat>Widescreen</PresentationFormat>
  <Paragraphs>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سلسلة ورشات العمل حول العدالة الانتقالية المخصصة لمنظمات المجتمع المدني بالجمهورية السورية</dc:title>
  <dc:creator>Eman Muhammad Rashwan</dc:creator>
  <cp:lastModifiedBy>Michael Ader</cp:lastModifiedBy>
  <cp:revision>539</cp:revision>
  <dcterms:created xsi:type="dcterms:W3CDTF">2021-05-17T10:42:39Z</dcterms:created>
  <dcterms:modified xsi:type="dcterms:W3CDTF">2023-04-18T13:56:00Z</dcterms:modified>
</cp:coreProperties>
</file>