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6" r:id="rId1"/>
  </p:sldMasterIdLst>
  <p:notesMasterIdLst>
    <p:notesMasterId r:id="rId5"/>
  </p:notesMasterIdLst>
  <p:sldIdLst>
    <p:sldId id="521" r:id="rId2"/>
    <p:sldId id="259" r:id="rId3"/>
    <p:sldId id="481" r:id="rId4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 Sou" initials="CS" lastIdx="62" clrIdx="0">
    <p:extLst>
      <p:ext uri="{19B8F6BF-5375-455C-9EA6-DF929625EA0E}">
        <p15:presenceInfo xmlns:p15="http://schemas.microsoft.com/office/powerpoint/2012/main" userId="e220b2e2416e1bfd" providerId="Windows Live"/>
      </p:ext>
    </p:extLst>
  </p:cmAuthor>
  <p:cmAuthor id="2" name="Eman Muhammad Rashwan" initials="EMR" lastIdx="24" clrIdx="1">
    <p:extLst>
      <p:ext uri="{19B8F6BF-5375-455C-9EA6-DF929625EA0E}">
        <p15:presenceInfo xmlns:p15="http://schemas.microsoft.com/office/powerpoint/2012/main" userId="S::eman-rashwan@cu.edu.eg::adc9f61d-64af-4256-93fe-27800ed29d0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7073"/>
    <a:srgbClr val="AD7D7B"/>
    <a:srgbClr val="C08C8D"/>
    <a:srgbClr val="F5AFA9"/>
    <a:srgbClr val="DF6813"/>
    <a:srgbClr val="A54E17"/>
    <a:srgbClr val="FF651E"/>
    <a:srgbClr val="D06113"/>
    <a:srgbClr val="006666"/>
    <a:srgbClr val="5CD4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822"/>
    <p:restoredTop sz="86426"/>
  </p:normalViewPr>
  <p:slideViewPr>
    <p:cSldViewPr snapToGrid="0" snapToObjects="1">
      <p:cViewPr varScale="1">
        <p:scale>
          <a:sx n="78" d="100"/>
          <a:sy n="78" d="100"/>
        </p:scale>
        <p:origin x="48" y="28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B82E82-C429-E04C-91EB-C319A4168691}" type="doc">
      <dgm:prSet loTypeId="urn:microsoft.com/office/officeart/2005/8/layout/default" loCatId="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GB"/>
        </a:p>
      </dgm:t>
    </dgm:pt>
    <dgm:pt modelId="{3CA7B437-786A-9543-8994-77E1AD1C0AC4}">
      <dgm:prSet phldrT="[Text]"/>
      <dgm:spPr/>
      <dgm:t>
        <a:bodyPr/>
        <a:lstStyle/>
        <a:p>
          <a:pPr rtl="0"/>
          <a:r>
            <a:rPr lang="ar-SA" dirty="0">
              <a:latin typeface="Segoe UI" panose="020B0502040204020203" pitchFamily="34" charset="0"/>
              <a:cs typeface="Segoe UI" panose="020B0502040204020203" pitchFamily="34" charset="0"/>
            </a:rPr>
            <a:t>متداخلة</a:t>
          </a:r>
          <a:endParaRPr lang="en-GB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C59692E4-1802-C94B-9A4E-B25A45A52470}" type="parTrans" cxnId="{05A3535E-EEAE-F844-AB7C-14A2CF1EAA7F}">
      <dgm:prSet/>
      <dgm:spPr/>
      <dgm:t>
        <a:bodyPr/>
        <a:lstStyle/>
        <a:p>
          <a:endParaRPr lang="en-GB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157DD61-F74D-C347-B14C-49A6742EB8CC}" type="sibTrans" cxnId="{05A3535E-EEAE-F844-AB7C-14A2CF1EAA7F}">
      <dgm:prSet/>
      <dgm:spPr/>
      <dgm:t>
        <a:bodyPr/>
        <a:lstStyle/>
        <a:p>
          <a:endParaRPr lang="en-GB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76B4DA8-64E5-CC43-933F-7BC8B30EAD97}">
      <dgm:prSet phldrT="[Text]"/>
      <dgm:spPr/>
      <dgm:t>
        <a:bodyPr/>
        <a:lstStyle/>
        <a:p>
          <a:pPr rtl="1"/>
          <a:r>
            <a:rPr lang="ar-SA" dirty="0">
              <a:latin typeface="Segoe UI" panose="020B0502040204020203" pitchFamily="34" charset="0"/>
              <a:cs typeface="Segoe UI" panose="020B0502040204020203" pitchFamily="34" charset="0"/>
            </a:rPr>
            <a:t>مترابطة</a:t>
          </a:r>
          <a:endParaRPr lang="en-GB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8E6A05E-001A-354C-8CAB-BB8A73492276}" type="parTrans" cxnId="{D917CB7C-CD3E-9841-8FF3-FD3489CC4C1A}">
      <dgm:prSet/>
      <dgm:spPr/>
      <dgm:t>
        <a:bodyPr/>
        <a:lstStyle/>
        <a:p>
          <a:endParaRPr lang="en-GB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545B26F-444D-B745-BB6B-9F5474322E63}" type="sibTrans" cxnId="{D917CB7C-CD3E-9841-8FF3-FD3489CC4C1A}">
      <dgm:prSet/>
      <dgm:spPr/>
      <dgm:t>
        <a:bodyPr/>
        <a:lstStyle/>
        <a:p>
          <a:endParaRPr lang="en-GB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E37D6F9-DEC7-1544-AAEB-343C16D0DDE2}">
      <dgm:prSet phldrT="[Text]"/>
      <dgm:spPr/>
      <dgm:t>
        <a:bodyPr/>
        <a:lstStyle/>
        <a:p>
          <a:pPr rtl="1"/>
          <a:r>
            <a:rPr lang="ar-SA" dirty="0">
              <a:latin typeface="Segoe UI" panose="020B0502040204020203" pitchFamily="34" charset="0"/>
              <a:cs typeface="Segoe UI" panose="020B0502040204020203" pitchFamily="34" charset="0"/>
            </a:rPr>
            <a:t>لها وجهان (منفعة وضرر)</a:t>
          </a:r>
          <a:endParaRPr lang="en-GB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CF0B8CD9-4BE1-484A-B2FE-B031DB125BD4}" type="parTrans" cxnId="{CE4B5A65-36B0-ED40-BCC5-30AAF123C7A2}">
      <dgm:prSet/>
      <dgm:spPr/>
      <dgm:t>
        <a:bodyPr/>
        <a:lstStyle/>
        <a:p>
          <a:endParaRPr lang="en-GB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4A48F99-B754-8F49-96D9-E6386E34A014}" type="sibTrans" cxnId="{CE4B5A65-36B0-ED40-BCC5-30AAF123C7A2}">
      <dgm:prSet/>
      <dgm:spPr/>
      <dgm:t>
        <a:bodyPr/>
        <a:lstStyle/>
        <a:p>
          <a:endParaRPr lang="en-GB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77D13FD-41D7-284B-ABB2-C1A9EE103918}" type="pres">
      <dgm:prSet presAssocID="{82B82E82-C429-E04C-91EB-C319A4168691}" presName="diagram" presStyleCnt="0">
        <dgm:presLayoutVars>
          <dgm:dir val="rev"/>
          <dgm:resizeHandles val="exact"/>
        </dgm:presLayoutVars>
      </dgm:prSet>
      <dgm:spPr/>
    </dgm:pt>
    <dgm:pt modelId="{E3C300E9-0F92-6B42-A98B-56F3C41953A8}" type="pres">
      <dgm:prSet presAssocID="{3CA7B437-786A-9543-8994-77E1AD1C0AC4}" presName="node" presStyleLbl="node1" presStyleIdx="0" presStyleCnt="3">
        <dgm:presLayoutVars>
          <dgm:bulletEnabled val="1"/>
        </dgm:presLayoutVars>
      </dgm:prSet>
      <dgm:spPr/>
    </dgm:pt>
    <dgm:pt modelId="{F4897694-A8AE-B340-90D3-F47C393A0FE6}" type="pres">
      <dgm:prSet presAssocID="{B157DD61-F74D-C347-B14C-49A6742EB8CC}" presName="sibTrans" presStyleCnt="0"/>
      <dgm:spPr/>
    </dgm:pt>
    <dgm:pt modelId="{78673D45-A271-7446-AAC8-41148F34023E}" type="pres">
      <dgm:prSet presAssocID="{176B4DA8-64E5-CC43-933F-7BC8B30EAD97}" presName="node" presStyleLbl="node1" presStyleIdx="1" presStyleCnt="3">
        <dgm:presLayoutVars>
          <dgm:bulletEnabled val="1"/>
        </dgm:presLayoutVars>
      </dgm:prSet>
      <dgm:spPr/>
    </dgm:pt>
    <dgm:pt modelId="{B81C188D-26A5-8A4C-96C0-503CCF60E8E6}" type="pres">
      <dgm:prSet presAssocID="{F545B26F-444D-B745-BB6B-9F5474322E63}" presName="sibTrans" presStyleCnt="0"/>
      <dgm:spPr/>
    </dgm:pt>
    <dgm:pt modelId="{0F317472-52F1-504F-AA77-55DBCD8EC68D}" type="pres">
      <dgm:prSet presAssocID="{9E37D6F9-DEC7-1544-AAEB-343C16D0DDE2}" presName="node" presStyleLbl="node1" presStyleIdx="2" presStyleCnt="3">
        <dgm:presLayoutVars>
          <dgm:bulletEnabled val="1"/>
        </dgm:presLayoutVars>
      </dgm:prSet>
      <dgm:spPr/>
    </dgm:pt>
  </dgm:ptLst>
  <dgm:cxnLst>
    <dgm:cxn modelId="{6776E02C-A345-E248-9819-D7F9D55A507B}" type="presOf" srcId="{176B4DA8-64E5-CC43-933F-7BC8B30EAD97}" destId="{78673D45-A271-7446-AAC8-41148F34023E}" srcOrd="0" destOrd="0" presId="urn:microsoft.com/office/officeart/2005/8/layout/default"/>
    <dgm:cxn modelId="{98ADAA3A-8E34-6D49-BA8F-F101D541CFBD}" type="presOf" srcId="{9E37D6F9-DEC7-1544-AAEB-343C16D0DDE2}" destId="{0F317472-52F1-504F-AA77-55DBCD8EC68D}" srcOrd="0" destOrd="0" presId="urn:microsoft.com/office/officeart/2005/8/layout/default"/>
    <dgm:cxn modelId="{05A3535E-EEAE-F844-AB7C-14A2CF1EAA7F}" srcId="{82B82E82-C429-E04C-91EB-C319A4168691}" destId="{3CA7B437-786A-9543-8994-77E1AD1C0AC4}" srcOrd="0" destOrd="0" parTransId="{C59692E4-1802-C94B-9A4E-B25A45A52470}" sibTransId="{B157DD61-F74D-C347-B14C-49A6742EB8CC}"/>
    <dgm:cxn modelId="{CE4B5A65-36B0-ED40-BCC5-30AAF123C7A2}" srcId="{82B82E82-C429-E04C-91EB-C319A4168691}" destId="{9E37D6F9-DEC7-1544-AAEB-343C16D0DDE2}" srcOrd="2" destOrd="0" parTransId="{CF0B8CD9-4BE1-484A-B2FE-B031DB125BD4}" sibTransId="{E4A48F99-B754-8F49-96D9-E6386E34A014}"/>
    <dgm:cxn modelId="{D917CB7C-CD3E-9841-8FF3-FD3489CC4C1A}" srcId="{82B82E82-C429-E04C-91EB-C319A4168691}" destId="{176B4DA8-64E5-CC43-933F-7BC8B30EAD97}" srcOrd="1" destOrd="0" parTransId="{88E6A05E-001A-354C-8CAB-BB8A73492276}" sibTransId="{F545B26F-444D-B745-BB6B-9F5474322E63}"/>
    <dgm:cxn modelId="{946C3B7D-45EA-5045-B8B5-A49CAD29E3F9}" type="presOf" srcId="{82B82E82-C429-E04C-91EB-C319A4168691}" destId="{577D13FD-41D7-284B-ABB2-C1A9EE103918}" srcOrd="0" destOrd="0" presId="urn:microsoft.com/office/officeart/2005/8/layout/default"/>
    <dgm:cxn modelId="{FC091A96-949E-964F-9FD8-292C9AB3D279}" type="presOf" srcId="{3CA7B437-786A-9543-8994-77E1AD1C0AC4}" destId="{E3C300E9-0F92-6B42-A98B-56F3C41953A8}" srcOrd="0" destOrd="0" presId="urn:microsoft.com/office/officeart/2005/8/layout/default"/>
    <dgm:cxn modelId="{CFACC762-2D4A-4645-9F26-0E40B1670083}" type="presParOf" srcId="{577D13FD-41D7-284B-ABB2-C1A9EE103918}" destId="{E3C300E9-0F92-6B42-A98B-56F3C41953A8}" srcOrd="0" destOrd="0" presId="urn:microsoft.com/office/officeart/2005/8/layout/default"/>
    <dgm:cxn modelId="{D1CE7552-810A-334C-B682-A6FE61373D8B}" type="presParOf" srcId="{577D13FD-41D7-284B-ABB2-C1A9EE103918}" destId="{F4897694-A8AE-B340-90D3-F47C393A0FE6}" srcOrd="1" destOrd="0" presId="urn:microsoft.com/office/officeart/2005/8/layout/default"/>
    <dgm:cxn modelId="{C1FEA544-D646-334B-A90E-637A4FD58B4C}" type="presParOf" srcId="{577D13FD-41D7-284B-ABB2-C1A9EE103918}" destId="{78673D45-A271-7446-AAC8-41148F34023E}" srcOrd="2" destOrd="0" presId="urn:microsoft.com/office/officeart/2005/8/layout/default"/>
    <dgm:cxn modelId="{E86EA4EB-1714-F147-A666-7DEEF43F3253}" type="presParOf" srcId="{577D13FD-41D7-284B-ABB2-C1A9EE103918}" destId="{B81C188D-26A5-8A4C-96C0-503CCF60E8E6}" srcOrd="3" destOrd="0" presId="urn:microsoft.com/office/officeart/2005/8/layout/default"/>
    <dgm:cxn modelId="{4AE87644-5054-314F-9727-F9018E28198C}" type="presParOf" srcId="{577D13FD-41D7-284B-ABB2-C1A9EE103918}" destId="{0F317472-52F1-504F-AA77-55DBCD8EC68D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4C46D0-2D83-244D-88FD-D0B8C1916721}" type="doc">
      <dgm:prSet loTypeId="urn:microsoft.com/office/officeart/2005/8/layout/default" loCatId="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en-GB"/>
        </a:p>
      </dgm:t>
    </dgm:pt>
    <dgm:pt modelId="{181D3AED-80F3-F544-8785-C950922E58BF}">
      <dgm:prSet phldrT="[Text]" custT="1"/>
      <dgm:spPr/>
      <dgm:t>
        <a:bodyPr/>
        <a:lstStyle/>
        <a:p>
          <a:pPr algn="r" rtl="1">
            <a:lnSpc>
              <a:spcPct val="150000"/>
            </a:lnSpc>
          </a:pPr>
          <a:r>
            <a:rPr lang="ar-SA" sz="3200" b="1" dirty="0">
              <a:latin typeface="Segoe UI" panose="020B0502040204020203" pitchFamily="34" charset="0"/>
              <a:cs typeface="Segoe UI" panose="020B0502040204020203" pitchFamily="34" charset="0"/>
            </a:rPr>
            <a:t>المحاكمات الجنائية</a:t>
          </a:r>
          <a:endParaRPr lang="en-GB" sz="3200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4C2A6E33-359A-F049-98F6-8BB504203816}" type="parTrans" cxnId="{94E54608-6F8D-E94C-A972-BAAF44F724E8}">
      <dgm:prSet/>
      <dgm:spPr/>
      <dgm:t>
        <a:bodyPr/>
        <a:lstStyle/>
        <a:p>
          <a:endParaRPr lang="en-GB" sz="48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86D14E0-07A0-204C-B8CF-0E1AABE05560}" type="sibTrans" cxnId="{94E54608-6F8D-E94C-A972-BAAF44F724E8}">
      <dgm:prSet custT="1"/>
      <dgm:spPr/>
      <dgm:t>
        <a:bodyPr/>
        <a:lstStyle/>
        <a:p>
          <a:endParaRPr lang="en-GB" sz="48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142A2BF-B8F7-E24C-8B5F-37D820679755}">
      <dgm:prSet phldrT="[Text]" custT="1"/>
      <dgm:spPr/>
      <dgm:t>
        <a:bodyPr/>
        <a:lstStyle/>
        <a:p>
          <a:pPr algn="r" rtl="1">
            <a:lnSpc>
              <a:spcPct val="150000"/>
            </a:lnSpc>
          </a:pPr>
          <a:r>
            <a:rPr lang="ar-SA" sz="3200" b="1" dirty="0">
              <a:latin typeface="Segoe UI" panose="020B0502040204020203" pitchFamily="34" charset="0"/>
              <a:cs typeface="Segoe UI" panose="020B0502040204020203" pitchFamily="34" charset="0"/>
            </a:rPr>
            <a:t>الإصلاح المؤسساتي</a:t>
          </a:r>
          <a:endParaRPr lang="en-GB" sz="3200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C0E59E6-2818-374D-82BD-BAD09DEC07F2}" type="parTrans" cxnId="{FF2451C7-7411-5646-8954-7EF10B44EFDE}">
      <dgm:prSet/>
      <dgm:spPr/>
      <dgm:t>
        <a:bodyPr/>
        <a:lstStyle/>
        <a:p>
          <a:endParaRPr lang="en-GB"/>
        </a:p>
      </dgm:t>
    </dgm:pt>
    <dgm:pt modelId="{141A94EE-75AC-0F43-889E-124ABED87CED}" type="sibTrans" cxnId="{FF2451C7-7411-5646-8954-7EF10B44EFDE}">
      <dgm:prSet/>
      <dgm:spPr/>
      <dgm:t>
        <a:bodyPr/>
        <a:lstStyle/>
        <a:p>
          <a:endParaRPr lang="en-GB"/>
        </a:p>
      </dgm:t>
    </dgm:pt>
    <dgm:pt modelId="{D906296C-7AC8-C24B-82EE-7D356509CBE5}">
      <dgm:prSet phldrT="[Text]" custT="1"/>
      <dgm:spPr/>
      <dgm:t>
        <a:bodyPr/>
        <a:lstStyle/>
        <a:p>
          <a:pPr algn="r" rtl="1">
            <a:lnSpc>
              <a:spcPct val="150000"/>
            </a:lnSpc>
          </a:pPr>
          <a:r>
            <a:rPr lang="ar-SA" sz="3200" b="1" dirty="0">
              <a:latin typeface="Segoe UI" panose="020B0502040204020203" pitchFamily="34" charset="0"/>
              <a:cs typeface="Segoe UI" panose="020B0502040204020203" pitchFamily="34" charset="0"/>
            </a:rPr>
            <a:t>حفظ الذاكرة الجماعية</a:t>
          </a:r>
          <a:endParaRPr lang="en-GB" sz="3200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49F503E-4380-8842-8746-9D6D65AA3228}" type="parTrans" cxnId="{24E40817-1328-E74E-96AB-D9145893018F}">
      <dgm:prSet/>
      <dgm:spPr/>
      <dgm:t>
        <a:bodyPr/>
        <a:lstStyle/>
        <a:p>
          <a:endParaRPr lang="en-GB"/>
        </a:p>
      </dgm:t>
    </dgm:pt>
    <dgm:pt modelId="{F0BE054F-7817-9C45-B059-5D2962797B4E}" type="sibTrans" cxnId="{24E40817-1328-E74E-96AB-D9145893018F}">
      <dgm:prSet/>
      <dgm:spPr/>
      <dgm:t>
        <a:bodyPr/>
        <a:lstStyle/>
        <a:p>
          <a:endParaRPr lang="en-GB"/>
        </a:p>
      </dgm:t>
    </dgm:pt>
    <dgm:pt modelId="{3F2649E3-B046-4E43-BF30-83238DA2EB71}">
      <dgm:prSet phldrT="[Text]" custT="1"/>
      <dgm:spPr/>
      <dgm:t>
        <a:bodyPr/>
        <a:lstStyle/>
        <a:p>
          <a:pPr algn="r" rtl="1">
            <a:lnSpc>
              <a:spcPct val="150000"/>
            </a:lnSpc>
          </a:pPr>
          <a:r>
            <a:rPr lang="ar-SA" sz="3200" b="1" dirty="0">
              <a:latin typeface="Segoe UI" panose="020B0502040204020203" pitchFamily="34" charset="0"/>
              <a:cs typeface="Segoe UI" panose="020B0502040204020203" pitchFamily="34" charset="0"/>
            </a:rPr>
            <a:t>آليات العفو والمصالحة</a:t>
          </a:r>
          <a:endParaRPr lang="en-GB" sz="3200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9F15C92-D12D-AC40-A2CE-779AE64730F7}" type="parTrans" cxnId="{18CD864D-875F-474D-89D8-D625680B1932}">
      <dgm:prSet/>
      <dgm:spPr/>
      <dgm:t>
        <a:bodyPr/>
        <a:lstStyle/>
        <a:p>
          <a:endParaRPr lang="en-GB"/>
        </a:p>
      </dgm:t>
    </dgm:pt>
    <dgm:pt modelId="{0F1DC6CA-AD38-9C44-A518-205D8BA6E532}" type="sibTrans" cxnId="{18CD864D-875F-474D-89D8-D625680B1932}">
      <dgm:prSet/>
      <dgm:spPr/>
      <dgm:t>
        <a:bodyPr/>
        <a:lstStyle/>
        <a:p>
          <a:endParaRPr lang="en-GB"/>
        </a:p>
      </dgm:t>
    </dgm:pt>
    <dgm:pt modelId="{2F4315C9-0249-E54D-B096-CE57BCCA16D2}">
      <dgm:prSet phldrT="[Text]" custT="1"/>
      <dgm:spPr/>
      <dgm:t>
        <a:bodyPr/>
        <a:lstStyle/>
        <a:p>
          <a:pPr algn="r" rtl="1">
            <a:lnSpc>
              <a:spcPct val="150000"/>
            </a:lnSpc>
          </a:pPr>
          <a:r>
            <a:rPr lang="ar-SA" sz="3200" b="1" dirty="0">
              <a:latin typeface="Segoe UI" panose="020B0502040204020203" pitchFamily="34" charset="0"/>
              <a:cs typeface="Segoe UI" panose="020B0502040204020203" pitchFamily="34" charset="0"/>
            </a:rPr>
            <a:t>المشاورات الوطنية</a:t>
          </a:r>
          <a:endParaRPr lang="en-GB" sz="3200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CC96B694-6FD9-1046-B354-A38E7D2B49AE}" type="parTrans" cxnId="{40FDA83D-D4F8-CC4D-89A5-F3B243C6E2D1}">
      <dgm:prSet/>
      <dgm:spPr/>
      <dgm:t>
        <a:bodyPr/>
        <a:lstStyle/>
        <a:p>
          <a:endParaRPr lang="en-GB"/>
        </a:p>
      </dgm:t>
    </dgm:pt>
    <dgm:pt modelId="{198447D4-EEF8-2241-A2A0-4AC019B9B7BB}" type="sibTrans" cxnId="{40FDA83D-D4F8-CC4D-89A5-F3B243C6E2D1}">
      <dgm:prSet/>
      <dgm:spPr/>
      <dgm:t>
        <a:bodyPr/>
        <a:lstStyle/>
        <a:p>
          <a:endParaRPr lang="en-GB"/>
        </a:p>
      </dgm:t>
    </dgm:pt>
    <dgm:pt modelId="{28BA3A67-A969-1645-9792-1C8C4D796892}">
      <dgm:prSet phldrT="[Text]" custT="1"/>
      <dgm:spPr/>
      <dgm:t>
        <a:bodyPr/>
        <a:lstStyle/>
        <a:p>
          <a:pPr algn="r" rtl="1">
            <a:lnSpc>
              <a:spcPct val="150000"/>
            </a:lnSpc>
          </a:pPr>
          <a:r>
            <a:rPr lang="ar-SA" sz="3200" b="1" dirty="0">
              <a:latin typeface="Segoe UI" panose="020B0502040204020203" pitchFamily="34" charset="0"/>
              <a:cs typeface="Segoe UI" panose="020B0502040204020203" pitchFamily="34" charset="0"/>
            </a:rPr>
            <a:t>آليات التعويض وجبر الضرر</a:t>
          </a:r>
          <a:endParaRPr lang="en-GB" sz="3200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E7DAC2-06EC-CD4E-9BF5-FCAEE540C89D}" type="parTrans" cxnId="{9CB7B102-6FA7-4C40-9047-8732F58597DD}">
      <dgm:prSet/>
      <dgm:spPr/>
      <dgm:t>
        <a:bodyPr/>
        <a:lstStyle/>
        <a:p>
          <a:endParaRPr lang="en-GB"/>
        </a:p>
      </dgm:t>
    </dgm:pt>
    <dgm:pt modelId="{A65A3802-D650-2A4E-A904-E24FC6420F43}" type="sibTrans" cxnId="{9CB7B102-6FA7-4C40-9047-8732F58597DD}">
      <dgm:prSet/>
      <dgm:spPr/>
      <dgm:t>
        <a:bodyPr/>
        <a:lstStyle/>
        <a:p>
          <a:endParaRPr lang="en-GB"/>
        </a:p>
      </dgm:t>
    </dgm:pt>
    <dgm:pt modelId="{98197668-30C3-5649-ACCB-E52DB52D817F}" type="pres">
      <dgm:prSet presAssocID="{1F4C46D0-2D83-244D-88FD-D0B8C1916721}" presName="diagram" presStyleCnt="0">
        <dgm:presLayoutVars>
          <dgm:dir/>
          <dgm:resizeHandles val="exact"/>
        </dgm:presLayoutVars>
      </dgm:prSet>
      <dgm:spPr/>
    </dgm:pt>
    <dgm:pt modelId="{2AB4E4E3-39E2-1C4A-A7DA-14E4B1EC538A}" type="pres">
      <dgm:prSet presAssocID="{181D3AED-80F3-F544-8785-C950922E58BF}" presName="node" presStyleLbl="node1" presStyleIdx="0" presStyleCnt="6">
        <dgm:presLayoutVars>
          <dgm:bulletEnabled val="1"/>
        </dgm:presLayoutVars>
      </dgm:prSet>
      <dgm:spPr/>
    </dgm:pt>
    <dgm:pt modelId="{A3A1F980-3246-9940-8D52-38315D3D04C4}" type="pres">
      <dgm:prSet presAssocID="{E86D14E0-07A0-204C-B8CF-0E1AABE05560}" presName="sibTrans" presStyleCnt="0"/>
      <dgm:spPr/>
    </dgm:pt>
    <dgm:pt modelId="{02FBDA88-C60B-E243-AD67-9213F2A1F4C9}" type="pres">
      <dgm:prSet presAssocID="{6142A2BF-B8F7-E24C-8B5F-37D820679755}" presName="node" presStyleLbl="node1" presStyleIdx="1" presStyleCnt="6">
        <dgm:presLayoutVars>
          <dgm:bulletEnabled val="1"/>
        </dgm:presLayoutVars>
      </dgm:prSet>
      <dgm:spPr/>
    </dgm:pt>
    <dgm:pt modelId="{83345AA7-2307-4842-8EC5-38B15D8B5636}" type="pres">
      <dgm:prSet presAssocID="{141A94EE-75AC-0F43-889E-124ABED87CED}" presName="sibTrans" presStyleCnt="0"/>
      <dgm:spPr/>
    </dgm:pt>
    <dgm:pt modelId="{267167CC-548F-E44C-96FA-707C6A70AC47}" type="pres">
      <dgm:prSet presAssocID="{D906296C-7AC8-C24B-82EE-7D356509CBE5}" presName="node" presStyleLbl="node1" presStyleIdx="2" presStyleCnt="6">
        <dgm:presLayoutVars>
          <dgm:bulletEnabled val="1"/>
        </dgm:presLayoutVars>
      </dgm:prSet>
      <dgm:spPr/>
    </dgm:pt>
    <dgm:pt modelId="{2FFA9E66-981D-EF40-A058-A031F434A057}" type="pres">
      <dgm:prSet presAssocID="{F0BE054F-7817-9C45-B059-5D2962797B4E}" presName="sibTrans" presStyleCnt="0"/>
      <dgm:spPr/>
    </dgm:pt>
    <dgm:pt modelId="{B50DA9D8-1167-BE45-969E-7F8BCACA8A0B}" type="pres">
      <dgm:prSet presAssocID="{3F2649E3-B046-4E43-BF30-83238DA2EB71}" presName="node" presStyleLbl="node1" presStyleIdx="3" presStyleCnt="6">
        <dgm:presLayoutVars>
          <dgm:bulletEnabled val="1"/>
        </dgm:presLayoutVars>
      </dgm:prSet>
      <dgm:spPr/>
    </dgm:pt>
    <dgm:pt modelId="{3B3B2092-342B-504D-807A-BBCBAB1C6343}" type="pres">
      <dgm:prSet presAssocID="{0F1DC6CA-AD38-9C44-A518-205D8BA6E532}" presName="sibTrans" presStyleCnt="0"/>
      <dgm:spPr/>
    </dgm:pt>
    <dgm:pt modelId="{654CD64D-75EC-CF47-8331-AE9E73EB0E4B}" type="pres">
      <dgm:prSet presAssocID="{2F4315C9-0249-E54D-B096-CE57BCCA16D2}" presName="node" presStyleLbl="node1" presStyleIdx="4" presStyleCnt="6">
        <dgm:presLayoutVars>
          <dgm:bulletEnabled val="1"/>
        </dgm:presLayoutVars>
      </dgm:prSet>
      <dgm:spPr/>
    </dgm:pt>
    <dgm:pt modelId="{16732C50-1E9A-5445-84AD-95164F16BC93}" type="pres">
      <dgm:prSet presAssocID="{198447D4-EEF8-2241-A2A0-4AC019B9B7BB}" presName="sibTrans" presStyleCnt="0"/>
      <dgm:spPr/>
    </dgm:pt>
    <dgm:pt modelId="{2E1D42F2-E0C0-E146-B67F-634F65E9B877}" type="pres">
      <dgm:prSet presAssocID="{28BA3A67-A969-1645-9792-1C8C4D796892}" presName="node" presStyleLbl="node1" presStyleIdx="5" presStyleCnt="6">
        <dgm:presLayoutVars>
          <dgm:bulletEnabled val="1"/>
        </dgm:presLayoutVars>
      </dgm:prSet>
      <dgm:spPr/>
    </dgm:pt>
  </dgm:ptLst>
  <dgm:cxnLst>
    <dgm:cxn modelId="{9CB7B102-6FA7-4C40-9047-8732F58597DD}" srcId="{1F4C46D0-2D83-244D-88FD-D0B8C1916721}" destId="{28BA3A67-A969-1645-9792-1C8C4D796892}" srcOrd="5" destOrd="0" parTransId="{05E7DAC2-06EC-CD4E-9BF5-FCAEE540C89D}" sibTransId="{A65A3802-D650-2A4E-A904-E24FC6420F43}"/>
    <dgm:cxn modelId="{94E54608-6F8D-E94C-A972-BAAF44F724E8}" srcId="{1F4C46D0-2D83-244D-88FD-D0B8C1916721}" destId="{181D3AED-80F3-F544-8785-C950922E58BF}" srcOrd="0" destOrd="0" parTransId="{4C2A6E33-359A-F049-98F6-8BB504203816}" sibTransId="{E86D14E0-07A0-204C-B8CF-0E1AABE05560}"/>
    <dgm:cxn modelId="{24E40817-1328-E74E-96AB-D9145893018F}" srcId="{1F4C46D0-2D83-244D-88FD-D0B8C1916721}" destId="{D906296C-7AC8-C24B-82EE-7D356509CBE5}" srcOrd="2" destOrd="0" parTransId="{F49F503E-4380-8842-8746-9D6D65AA3228}" sibTransId="{F0BE054F-7817-9C45-B059-5D2962797B4E}"/>
    <dgm:cxn modelId="{DD8BA61E-CC2A-A84C-8F7D-56EFBD0E1359}" type="presOf" srcId="{D906296C-7AC8-C24B-82EE-7D356509CBE5}" destId="{267167CC-548F-E44C-96FA-707C6A70AC47}" srcOrd="0" destOrd="0" presId="urn:microsoft.com/office/officeart/2005/8/layout/default"/>
    <dgm:cxn modelId="{40FDA83D-D4F8-CC4D-89A5-F3B243C6E2D1}" srcId="{1F4C46D0-2D83-244D-88FD-D0B8C1916721}" destId="{2F4315C9-0249-E54D-B096-CE57BCCA16D2}" srcOrd="4" destOrd="0" parTransId="{CC96B694-6FD9-1046-B354-A38E7D2B49AE}" sibTransId="{198447D4-EEF8-2241-A2A0-4AC019B9B7BB}"/>
    <dgm:cxn modelId="{266EBA5D-BCDF-E640-BD5D-419B72FA4714}" type="presOf" srcId="{3F2649E3-B046-4E43-BF30-83238DA2EB71}" destId="{B50DA9D8-1167-BE45-969E-7F8BCACA8A0B}" srcOrd="0" destOrd="0" presId="urn:microsoft.com/office/officeart/2005/8/layout/default"/>
    <dgm:cxn modelId="{DC52DF41-0C3C-4C43-A16E-9121A3643B5D}" type="presOf" srcId="{181D3AED-80F3-F544-8785-C950922E58BF}" destId="{2AB4E4E3-39E2-1C4A-A7DA-14E4B1EC538A}" srcOrd="0" destOrd="0" presId="urn:microsoft.com/office/officeart/2005/8/layout/default"/>
    <dgm:cxn modelId="{6B93F644-5C1A-4047-91E3-A2CF6B77E9B7}" type="presOf" srcId="{2F4315C9-0249-E54D-B096-CE57BCCA16D2}" destId="{654CD64D-75EC-CF47-8331-AE9E73EB0E4B}" srcOrd="0" destOrd="0" presId="urn:microsoft.com/office/officeart/2005/8/layout/default"/>
    <dgm:cxn modelId="{18CD864D-875F-474D-89D8-D625680B1932}" srcId="{1F4C46D0-2D83-244D-88FD-D0B8C1916721}" destId="{3F2649E3-B046-4E43-BF30-83238DA2EB71}" srcOrd="3" destOrd="0" parTransId="{59F15C92-D12D-AC40-A2CE-779AE64730F7}" sibTransId="{0F1DC6CA-AD38-9C44-A518-205D8BA6E532}"/>
    <dgm:cxn modelId="{9637DF54-CA5F-8047-A4C4-458E0B412B04}" type="presOf" srcId="{28BA3A67-A969-1645-9792-1C8C4D796892}" destId="{2E1D42F2-E0C0-E146-B67F-634F65E9B877}" srcOrd="0" destOrd="0" presId="urn:microsoft.com/office/officeart/2005/8/layout/default"/>
    <dgm:cxn modelId="{722E9091-5227-184F-B1BC-121EB5A1B3A3}" type="presOf" srcId="{1F4C46D0-2D83-244D-88FD-D0B8C1916721}" destId="{98197668-30C3-5649-ACCB-E52DB52D817F}" srcOrd="0" destOrd="0" presId="urn:microsoft.com/office/officeart/2005/8/layout/default"/>
    <dgm:cxn modelId="{FF2451C7-7411-5646-8954-7EF10B44EFDE}" srcId="{1F4C46D0-2D83-244D-88FD-D0B8C1916721}" destId="{6142A2BF-B8F7-E24C-8B5F-37D820679755}" srcOrd="1" destOrd="0" parTransId="{6C0E59E6-2818-374D-82BD-BAD09DEC07F2}" sibTransId="{141A94EE-75AC-0F43-889E-124ABED87CED}"/>
    <dgm:cxn modelId="{CF1967D9-79E5-2B4D-A068-DFB167B5EB5C}" type="presOf" srcId="{6142A2BF-B8F7-E24C-8B5F-37D820679755}" destId="{02FBDA88-C60B-E243-AD67-9213F2A1F4C9}" srcOrd="0" destOrd="0" presId="urn:microsoft.com/office/officeart/2005/8/layout/default"/>
    <dgm:cxn modelId="{4727292C-E6F4-F34F-B4B9-00B7F1BCBE6E}" type="presParOf" srcId="{98197668-30C3-5649-ACCB-E52DB52D817F}" destId="{2AB4E4E3-39E2-1C4A-A7DA-14E4B1EC538A}" srcOrd="0" destOrd="0" presId="urn:microsoft.com/office/officeart/2005/8/layout/default"/>
    <dgm:cxn modelId="{0F266805-10A7-ED47-AFA2-C825C09B459F}" type="presParOf" srcId="{98197668-30C3-5649-ACCB-E52DB52D817F}" destId="{A3A1F980-3246-9940-8D52-38315D3D04C4}" srcOrd="1" destOrd="0" presId="urn:microsoft.com/office/officeart/2005/8/layout/default"/>
    <dgm:cxn modelId="{09758802-1120-6346-A9C1-46DF254165EE}" type="presParOf" srcId="{98197668-30C3-5649-ACCB-E52DB52D817F}" destId="{02FBDA88-C60B-E243-AD67-9213F2A1F4C9}" srcOrd="2" destOrd="0" presId="urn:microsoft.com/office/officeart/2005/8/layout/default"/>
    <dgm:cxn modelId="{6FE96AC8-B028-6F41-8FBE-4AA92CF4C121}" type="presParOf" srcId="{98197668-30C3-5649-ACCB-E52DB52D817F}" destId="{83345AA7-2307-4842-8EC5-38B15D8B5636}" srcOrd="3" destOrd="0" presId="urn:microsoft.com/office/officeart/2005/8/layout/default"/>
    <dgm:cxn modelId="{1B00F50F-3FFE-1741-8AB6-C14D24D07889}" type="presParOf" srcId="{98197668-30C3-5649-ACCB-E52DB52D817F}" destId="{267167CC-548F-E44C-96FA-707C6A70AC47}" srcOrd="4" destOrd="0" presId="urn:microsoft.com/office/officeart/2005/8/layout/default"/>
    <dgm:cxn modelId="{3AED17CD-E78B-F94E-A519-666488836273}" type="presParOf" srcId="{98197668-30C3-5649-ACCB-E52DB52D817F}" destId="{2FFA9E66-981D-EF40-A058-A031F434A057}" srcOrd="5" destOrd="0" presId="urn:microsoft.com/office/officeart/2005/8/layout/default"/>
    <dgm:cxn modelId="{9FB364B0-9062-F144-8DFF-2B340D7404BE}" type="presParOf" srcId="{98197668-30C3-5649-ACCB-E52DB52D817F}" destId="{B50DA9D8-1167-BE45-969E-7F8BCACA8A0B}" srcOrd="6" destOrd="0" presId="urn:microsoft.com/office/officeart/2005/8/layout/default"/>
    <dgm:cxn modelId="{0644FFC7-D346-C049-ADC2-BC24FEE9F454}" type="presParOf" srcId="{98197668-30C3-5649-ACCB-E52DB52D817F}" destId="{3B3B2092-342B-504D-807A-BBCBAB1C6343}" srcOrd="7" destOrd="0" presId="urn:microsoft.com/office/officeart/2005/8/layout/default"/>
    <dgm:cxn modelId="{B7888083-A6CD-1348-AC0B-5ABA3D777670}" type="presParOf" srcId="{98197668-30C3-5649-ACCB-E52DB52D817F}" destId="{654CD64D-75EC-CF47-8331-AE9E73EB0E4B}" srcOrd="8" destOrd="0" presId="urn:microsoft.com/office/officeart/2005/8/layout/default"/>
    <dgm:cxn modelId="{6E6EDA13-4487-8F4A-9C08-4C137C0CD24D}" type="presParOf" srcId="{98197668-30C3-5649-ACCB-E52DB52D817F}" destId="{16732C50-1E9A-5445-84AD-95164F16BC93}" srcOrd="9" destOrd="0" presId="urn:microsoft.com/office/officeart/2005/8/layout/default"/>
    <dgm:cxn modelId="{5F86D9BA-EF20-EC4C-809F-333F9CD9C059}" type="presParOf" srcId="{98197668-30C3-5649-ACCB-E52DB52D817F}" destId="{2E1D42F2-E0C0-E146-B67F-634F65E9B877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C300E9-0F92-6B42-A98B-56F3C41953A8}">
      <dsp:nvSpPr>
        <dsp:cNvPr id="0" name=""/>
        <dsp:cNvSpPr/>
      </dsp:nvSpPr>
      <dsp:spPr>
        <a:xfrm>
          <a:off x="5424930" y="2975"/>
          <a:ext cx="3342605" cy="200556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4200" kern="1200" dirty="0">
              <a:latin typeface="Segoe UI" panose="020B0502040204020203" pitchFamily="34" charset="0"/>
              <a:cs typeface="Segoe UI" panose="020B0502040204020203" pitchFamily="34" charset="0"/>
            </a:rPr>
            <a:t>متداخلة</a:t>
          </a:r>
          <a:endParaRPr lang="en-GB" sz="42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5424930" y="2975"/>
        <a:ext cx="3342605" cy="2005563"/>
      </dsp:txXfrm>
    </dsp:sp>
    <dsp:sp modelId="{78673D45-A271-7446-AAC8-41148F34023E}">
      <dsp:nvSpPr>
        <dsp:cNvPr id="0" name=""/>
        <dsp:cNvSpPr/>
      </dsp:nvSpPr>
      <dsp:spPr>
        <a:xfrm>
          <a:off x="1748064" y="2975"/>
          <a:ext cx="3342605" cy="200556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4200" kern="1200" dirty="0">
              <a:latin typeface="Segoe UI" panose="020B0502040204020203" pitchFamily="34" charset="0"/>
              <a:cs typeface="Segoe UI" panose="020B0502040204020203" pitchFamily="34" charset="0"/>
            </a:rPr>
            <a:t>مترابطة</a:t>
          </a:r>
          <a:endParaRPr lang="en-GB" sz="42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748064" y="2975"/>
        <a:ext cx="3342605" cy="2005563"/>
      </dsp:txXfrm>
    </dsp:sp>
    <dsp:sp modelId="{0F317472-52F1-504F-AA77-55DBCD8EC68D}">
      <dsp:nvSpPr>
        <dsp:cNvPr id="0" name=""/>
        <dsp:cNvSpPr/>
      </dsp:nvSpPr>
      <dsp:spPr>
        <a:xfrm>
          <a:off x="3586497" y="2342799"/>
          <a:ext cx="3342605" cy="200556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4200" kern="1200" dirty="0">
              <a:latin typeface="Segoe UI" panose="020B0502040204020203" pitchFamily="34" charset="0"/>
              <a:cs typeface="Segoe UI" panose="020B0502040204020203" pitchFamily="34" charset="0"/>
            </a:rPr>
            <a:t>لها وجهان (منفعة وضرر)</a:t>
          </a:r>
          <a:endParaRPr lang="en-GB" sz="42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3586497" y="2342799"/>
        <a:ext cx="3342605" cy="20055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B4E4E3-39E2-1C4A-A7DA-14E4B1EC538A}">
      <dsp:nvSpPr>
        <dsp:cNvPr id="0" name=""/>
        <dsp:cNvSpPr/>
      </dsp:nvSpPr>
      <dsp:spPr>
        <a:xfrm>
          <a:off x="1066800" y="432"/>
          <a:ext cx="3143249" cy="1885950"/>
        </a:xfrm>
        <a:prstGeom prst="rect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r" defTabSz="1422400" rtl="1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b="1" kern="1200" dirty="0">
              <a:latin typeface="Segoe UI" panose="020B0502040204020203" pitchFamily="34" charset="0"/>
              <a:cs typeface="Segoe UI" panose="020B0502040204020203" pitchFamily="34" charset="0"/>
            </a:rPr>
            <a:t>المحاكمات الجنائية</a:t>
          </a:r>
          <a:endParaRPr lang="en-GB" sz="32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066800" y="432"/>
        <a:ext cx="3143249" cy="1885950"/>
      </dsp:txXfrm>
    </dsp:sp>
    <dsp:sp modelId="{02FBDA88-C60B-E243-AD67-9213F2A1F4C9}">
      <dsp:nvSpPr>
        <dsp:cNvPr id="0" name=""/>
        <dsp:cNvSpPr/>
      </dsp:nvSpPr>
      <dsp:spPr>
        <a:xfrm>
          <a:off x="4524375" y="432"/>
          <a:ext cx="3143249" cy="1885950"/>
        </a:xfrm>
        <a:prstGeom prst="rect">
          <a:avLst/>
        </a:prstGeom>
        <a:solidFill>
          <a:schemeClr val="accent5">
            <a:shade val="50000"/>
            <a:hueOff val="111419"/>
            <a:satOff val="2985"/>
            <a:lumOff val="131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r" defTabSz="1422400" rtl="1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b="1" kern="1200" dirty="0">
              <a:latin typeface="Segoe UI" panose="020B0502040204020203" pitchFamily="34" charset="0"/>
              <a:cs typeface="Segoe UI" panose="020B0502040204020203" pitchFamily="34" charset="0"/>
            </a:rPr>
            <a:t>الإصلاح المؤسساتي</a:t>
          </a:r>
          <a:endParaRPr lang="en-GB" sz="32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524375" y="432"/>
        <a:ext cx="3143249" cy="1885950"/>
      </dsp:txXfrm>
    </dsp:sp>
    <dsp:sp modelId="{267167CC-548F-E44C-96FA-707C6A70AC47}">
      <dsp:nvSpPr>
        <dsp:cNvPr id="0" name=""/>
        <dsp:cNvSpPr/>
      </dsp:nvSpPr>
      <dsp:spPr>
        <a:xfrm>
          <a:off x="7981950" y="432"/>
          <a:ext cx="3143249" cy="1885950"/>
        </a:xfrm>
        <a:prstGeom prst="rect">
          <a:avLst/>
        </a:prstGeom>
        <a:solidFill>
          <a:schemeClr val="accent5">
            <a:shade val="50000"/>
            <a:hueOff val="222839"/>
            <a:satOff val="5970"/>
            <a:lumOff val="263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r" defTabSz="1422400" rtl="1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b="1" kern="1200" dirty="0">
              <a:latin typeface="Segoe UI" panose="020B0502040204020203" pitchFamily="34" charset="0"/>
              <a:cs typeface="Segoe UI" panose="020B0502040204020203" pitchFamily="34" charset="0"/>
            </a:rPr>
            <a:t>حفظ الذاكرة الجماعية</a:t>
          </a:r>
          <a:endParaRPr lang="en-GB" sz="32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7981950" y="432"/>
        <a:ext cx="3143249" cy="1885950"/>
      </dsp:txXfrm>
    </dsp:sp>
    <dsp:sp modelId="{B50DA9D8-1167-BE45-969E-7F8BCACA8A0B}">
      <dsp:nvSpPr>
        <dsp:cNvPr id="0" name=""/>
        <dsp:cNvSpPr/>
      </dsp:nvSpPr>
      <dsp:spPr>
        <a:xfrm>
          <a:off x="1066800" y="2200707"/>
          <a:ext cx="3143249" cy="1885950"/>
        </a:xfrm>
        <a:prstGeom prst="rect">
          <a:avLst/>
        </a:prstGeom>
        <a:solidFill>
          <a:schemeClr val="accent5">
            <a:shade val="50000"/>
            <a:hueOff val="334258"/>
            <a:satOff val="8955"/>
            <a:lumOff val="394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r" defTabSz="1422400" rtl="1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b="1" kern="1200" dirty="0">
              <a:latin typeface="Segoe UI" panose="020B0502040204020203" pitchFamily="34" charset="0"/>
              <a:cs typeface="Segoe UI" panose="020B0502040204020203" pitchFamily="34" charset="0"/>
            </a:rPr>
            <a:t>آليات العفو والمصالحة</a:t>
          </a:r>
          <a:endParaRPr lang="en-GB" sz="32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066800" y="2200707"/>
        <a:ext cx="3143249" cy="1885950"/>
      </dsp:txXfrm>
    </dsp:sp>
    <dsp:sp modelId="{654CD64D-75EC-CF47-8331-AE9E73EB0E4B}">
      <dsp:nvSpPr>
        <dsp:cNvPr id="0" name=""/>
        <dsp:cNvSpPr/>
      </dsp:nvSpPr>
      <dsp:spPr>
        <a:xfrm>
          <a:off x="4524375" y="2200707"/>
          <a:ext cx="3143249" cy="1885950"/>
        </a:xfrm>
        <a:prstGeom prst="rect">
          <a:avLst/>
        </a:prstGeom>
        <a:solidFill>
          <a:schemeClr val="accent5">
            <a:shade val="50000"/>
            <a:hueOff val="222839"/>
            <a:satOff val="5970"/>
            <a:lumOff val="263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r" defTabSz="1422400" rtl="1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b="1" kern="1200" dirty="0">
              <a:latin typeface="Segoe UI" panose="020B0502040204020203" pitchFamily="34" charset="0"/>
              <a:cs typeface="Segoe UI" panose="020B0502040204020203" pitchFamily="34" charset="0"/>
            </a:rPr>
            <a:t>المشاورات الوطنية</a:t>
          </a:r>
          <a:endParaRPr lang="en-GB" sz="32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524375" y="2200707"/>
        <a:ext cx="3143249" cy="1885950"/>
      </dsp:txXfrm>
    </dsp:sp>
    <dsp:sp modelId="{2E1D42F2-E0C0-E146-B67F-634F65E9B877}">
      <dsp:nvSpPr>
        <dsp:cNvPr id="0" name=""/>
        <dsp:cNvSpPr/>
      </dsp:nvSpPr>
      <dsp:spPr>
        <a:xfrm>
          <a:off x="7981950" y="2200707"/>
          <a:ext cx="3143249" cy="1885950"/>
        </a:xfrm>
        <a:prstGeom prst="rect">
          <a:avLst/>
        </a:prstGeom>
        <a:solidFill>
          <a:schemeClr val="accent5">
            <a:shade val="50000"/>
            <a:hueOff val="111419"/>
            <a:satOff val="2985"/>
            <a:lumOff val="131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r" defTabSz="1422400" rtl="1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b="1" kern="1200" dirty="0">
              <a:latin typeface="Segoe UI" panose="020B0502040204020203" pitchFamily="34" charset="0"/>
              <a:cs typeface="Segoe UI" panose="020B0502040204020203" pitchFamily="34" charset="0"/>
            </a:rPr>
            <a:t>آليات التعويض وجبر الضرر</a:t>
          </a:r>
          <a:endParaRPr lang="en-GB" sz="32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7981950" y="2200707"/>
        <a:ext cx="3143249" cy="18859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0E3A2B-95FD-4843-B31F-A2F875BF8FF2}" type="datetimeFigureOut">
              <a:rPr lang="en-DE" smtClean="0"/>
              <a:t>04/18/2023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F7793-96AF-D746-8A60-A7B71FE163CC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31342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ar-SA" dirty="0"/>
            </a:b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7F7793-96AF-D746-8A60-A7B71FE163CC}" type="slidenum">
              <a:rPr lang="en-DE" smtClean="0"/>
              <a:t>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0173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7F7793-96AF-D746-8A60-A7B71FE163CC}" type="slidenum">
              <a:rPr lang="en-DE" smtClean="0"/>
              <a:t>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87959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D9F79-271A-054D-86DF-1A0D7B90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8B17C6-552E-CE48-8024-DFFBF35691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2E70C-A34D-684F-9C31-B15491326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75A-47E9-E54D-BDAC-3F9D51DE3A4D}" type="datetimeFigureOut">
              <a:rPr lang="en-DE" smtClean="0"/>
              <a:t>04/18/2023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07675-A6A1-3C4C-AB64-F686DD1F3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62DF4-3745-A74B-B9D2-F0C353A1C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87800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EE30E-1118-A146-A5A9-BBEA9C1D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CE1D97-D3E3-C54C-88C0-623B788413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CF3D6-30C4-CE46-BB95-AB37F0166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75A-47E9-E54D-BDAC-3F9D51DE3A4D}" type="datetimeFigureOut">
              <a:rPr lang="en-DE" smtClean="0"/>
              <a:t>04/18/2023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A2D66-D91C-FA48-A71B-DBA10DC16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1F50E-761B-5943-B726-BC7C45618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84661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661F20-73E3-3649-8F79-40D638A21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7A52CB-F8F9-A446-AE28-9381F18594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A3420C-AE5B-B849-B1C6-25CE7CE53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75A-47E9-E54D-BDAC-3F9D51DE3A4D}" type="datetimeFigureOut">
              <a:rPr lang="en-DE" smtClean="0"/>
              <a:t>04/18/2023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C6D07-365F-844A-BD4E-98F0217D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0F2A2-F1C5-A146-B73B-B221B9C7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26600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503AC-7453-D04D-AD3C-ADC333090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54731-3C40-6E40-AC33-85539B8CD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7AF47-CB90-9045-8D4E-AFD57FF97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75A-47E9-E54D-BDAC-3F9D51DE3A4D}" type="datetimeFigureOut">
              <a:rPr lang="en-DE" smtClean="0"/>
              <a:t>04/18/2023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732DA-B132-9546-A64D-5871E29D4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4F287-FC7D-A647-A36C-49B8EEC58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57764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38F18-9274-3F4B-8B05-D5D5CFD54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4E382C-2D67-2E42-A78A-0CA2C8B43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3C7DC-B6E0-BE4A-AE9A-D5A4441EA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75A-47E9-E54D-BDAC-3F9D51DE3A4D}" type="datetimeFigureOut">
              <a:rPr lang="en-DE" smtClean="0"/>
              <a:t>04/18/2023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6010D-418B-B341-98A0-74B41876F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9B70D-C4FB-BC4B-9450-D84024B71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41511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3DE5C-D62E-4747-BA82-88B7DF9FA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2C6F9-9455-4A4D-BCE0-34C5DF210A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F510F0-D4B8-7B44-A6A1-D7971C726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53CA68-62A4-C141-BD7F-53926390B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75A-47E9-E54D-BDAC-3F9D51DE3A4D}" type="datetimeFigureOut">
              <a:rPr lang="en-DE" smtClean="0"/>
              <a:t>04/18/2023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8CE7C8-42AE-2341-8C81-015D7936E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86C4D-8923-A64B-A539-B32633F8B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616114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0C788-17A1-4540-9711-FB529D3DB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201CC-6DE8-0343-B04D-A3F5C662B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17D807-7F12-5F4F-844A-1524DD4EF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3D8320-145B-AF42-BBA2-4BD8B1638D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F7F6F4-DA73-6745-9E39-ED53E7F829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6BFF1F-1D40-2C44-A9A6-94CDA9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75A-47E9-E54D-BDAC-3F9D51DE3A4D}" type="datetimeFigureOut">
              <a:rPr lang="en-DE" smtClean="0"/>
              <a:t>04/18/2023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7BB8AC-2B73-1443-90AE-CE45222E4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FC1EF3-3164-9E40-9F66-E2672EDFF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3578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2981D-EAE8-5046-89F2-E71BCC720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CF5DB9-6D83-A644-BF52-A18B14ECD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75A-47E9-E54D-BDAC-3F9D51DE3A4D}" type="datetimeFigureOut">
              <a:rPr lang="en-DE" smtClean="0"/>
              <a:t>04/18/2023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3117EF-24B3-2841-9572-D7EC40DA8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17713D-0BAD-F04C-A949-A188EF929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27470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07D760-CD4A-C744-A74F-BE73C5299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75A-47E9-E54D-BDAC-3F9D51DE3A4D}" type="datetimeFigureOut">
              <a:rPr lang="en-DE" smtClean="0"/>
              <a:t>04/18/2023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8BADF6-A7E7-E049-B7D5-56D3ADB72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32FB8F-71DC-6745-8297-E94C55D50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95615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E762D-7BF7-2243-B755-D8B049402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D07BD-EE4A-CF43-AB68-C6C1EF7BB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AE799D-9660-0C45-A7D1-2EFCA0AC1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4F1D21-15B9-F04A-AD75-4DD6345AF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75A-47E9-E54D-BDAC-3F9D51DE3A4D}" type="datetimeFigureOut">
              <a:rPr lang="en-DE" smtClean="0"/>
              <a:t>04/18/2023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FC9C4F-6A4B-4D43-A209-7C29F9EED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002074-84AF-8B43-8F27-2D7DA19C0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04749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D7921-D732-5D42-99DA-61E5004B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DB2B59-56DD-9547-A44A-C3ED45E7D6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72CC2E-7CED-4B4D-ABA4-1EC32DBE4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F5AD3E-64D3-9343-8919-94F057FA8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75A-47E9-E54D-BDAC-3F9D51DE3A4D}" type="datetimeFigureOut">
              <a:rPr lang="en-DE" smtClean="0"/>
              <a:t>04/18/2023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45E802-A766-E046-ADD1-E01D39FBA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9DD92-327E-9243-ABAA-FD488E70D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67944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AB447B-9C43-6648-8E93-42D22C648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2D5F4-1FE6-EE4D-B629-9C69C1815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8E11B0-C991-E949-AF59-7B71F465F7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CB75A-47E9-E54D-BDAC-3F9D51DE3A4D}" type="datetimeFigureOut">
              <a:rPr lang="en-DE" smtClean="0"/>
              <a:t>04/18/2023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7E19C-093E-B64D-8CEE-96F95112D5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6C9E6-63B1-254F-93CE-2949A79D53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40041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3" name="click.wav"/>
          </p:stSnd>
        </p:sndAc>
      </p:transition>
    </mc:Choice>
    <mc:Fallback xmlns="">
      <p:transition spd="slow">
        <p:fade/>
        <p:sndAc>
          <p:stSnd>
            <p:snd r:embed="rId14" name="click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media1.m4a"/><Relationship Id="rId7" Type="http://schemas.openxmlformats.org/officeDocument/2006/relationships/diagramLayout" Target="../diagrams/layout1.xml"/><Relationship Id="rId12" Type="http://schemas.openxmlformats.org/officeDocument/2006/relationships/audio" Target="../media/audio1.wav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diagramData" Target="../diagrams/data1.xml"/><Relationship Id="rId11" Type="http://schemas.openxmlformats.org/officeDocument/2006/relationships/image" Target="../media/image1.png"/><Relationship Id="rId5" Type="http://schemas.openxmlformats.org/officeDocument/2006/relationships/audio" Target="../media/audio1.wav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media2.m4a"/><Relationship Id="rId7" Type="http://schemas.openxmlformats.org/officeDocument/2006/relationships/image" Target="../media/image1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audio" Target="../media/audio1.wav"/><Relationship Id="rId3" Type="http://schemas.openxmlformats.org/officeDocument/2006/relationships/audio" Target="../media/media3.m4a"/><Relationship Id="rId7" Type="http://schemas.openxmlformats.org/officeDocument/2006/relationships/diagramData" Target="../diagrams/data2.xml"/><Relationship Id="rId12" Type="http://schemas.openxmlformats.org/officeDocument/2006/relationships/image" Target="../media/image1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audio" Target="../media/audio1.wav"/><Relationship Id="rId11" Type="http://schemas.microsoft.com/office/2007/relationships/diagramDrawing" Target="../diagrams/drawing2.xml"/><Relationship Id="rId5" Type="http://schemas.openxmlformats.org/officeDocument/2006/relationships/notesSlide" Target="../notesSlides/notesSlide2.xml"/><Relationship Id="rId10" Type="http://schemas.openxmlformats.org/officeDocument/2006/relationships/diagramColors" Target="../diagrams/colors2.xml"/><Relationship Id="rId4" Type="http://schemas.openxmlformats.org/officeDocument/2006/relationships/slideLayout" Target="../slideLayouts/slideLayout2.xml"/><Relationship Id="rId9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C93DE-DD3E-304E-81B0-4261B5AF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ar-SA" sz="6000" b="1" dirty="0">
                <a:solidFill>
                  <a:srgbClr val="0066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آليات العدالة الانتقالية</a:t>
            </a:r>
            <a:endParaRPr lang="en-DE" sz="6000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8AFF826-42BA-A442-91F0-69DD00A877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348089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50C0D99-B6AB-54A5-6714-1B684C6C6E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7603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60192">
        <p159:morph option="byObject"/>
        <p:sndAc>
          <p:stSnd>
            <p:snd r:embed="rId5" name="click.wav"/>
          </p:stSnd>
        </p:sndAc>
      </p:transition>
    </mc:Choice>
    <mc:Fallback xmlns="">
      <p:transition spd="slow" advTm="260192">
        <p:fade/>
        <p:sndAc>
          <p:stSnd>
            <p:snd r:embed="rId1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3C300E9-0F92-6B42-A98B-56F3C41953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graphicEl>
                                              <a:dgm id="{E3C300E9-0F92-6B42-A98B-56F3C41953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8673D45-A271-7446-AAC8-41148F3402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dgm id="{78673D45-A271-7446-AAC8-41148F3402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317472-52F1-504F-AA77-55DBCD8EC6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graphicEl>
                                              <a:dgm id="{0F317472-52F1-504F-AA77-55DBCD8EC6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3C300E9-0F92-6B42-A98B-56F3C41953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>
                                            <p:graphicEl>
                                              <a:dgm id="{E3C300E9-0F92-6B42-A98B-56F3C41953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8673D45-A271-7446-AAC8-41148F3402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78673D45-A271-7446-AAC8-41148F3402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317472-52F1-504F-AA77-55DBCD8EC6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0F317472-52F1-504F-AA77-55DBCD8EC6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4" grpId="0">
        <p:bldSub>
          <a:bldDgm bld="one"/>
        </p:bldSub>
      </p:bldGraphic>
      <p:bldGraphic spid="4" grpId="1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11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4234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13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777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48116C1-ED95-DE41-8E52-37D42BDEE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0837" y="991146"/>
            <a:ext cx="3657600" cy="2771683"/>
          </a:xfrm>
        </p:spPr>
        <p:txBody>
          <a:bodyPr>
            <a:normAutofit/>
          </a:bodyPr>
          <a:lstStyle/>
          <a:p>
            <a:r>
              <a:rPr lang="ar-SA" sz="48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آليات كشف الحقيقة</a:t>
            </a:r>
            <a:endParaRPr lang="en-DE" sz="4800" dirty="0">
              <a:solidFill>
                <a:srgbClr val="FFFFFF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5FCE5F-2A71-174A-9BCC-454DFC228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209" y="116378"/>
            <a:ext cx="6095999" cy="6384351"/>
          </a:xfrm>
        </p:spPr>
        <p:txBody>
          <a:bodyPr>
            <a:noAutofit/>
          </a:bodyPr>
          <a:lstStyle/>
          <a:p>
            <a:pPr marL="457200" indent="-457200" rtl="1">
              <a:lnSpc>
                <a:spcPct val="150000"/>
              </a:lnSpc>
              <a:buFontTx/>
              <a:buChar char="-"/>
            </a:pPr>
            <a:r>
              <a:rPr lang="ar-SA" sz="2800" dirty="0">
                <a:latin typeface="Segoe UI" panose="020B0502040204020203" pitchFamily="34" charset="0"/>
                <a:cs typeface="Segoe UI" panose="020B0502040204020203" pitchFamily="34" charset="0"/>
              </a:rPr>
              <a:t>فلسفة آليات كشف الحقيقة.</a:t>
            </a:r>
          </a:p>
          <a:p>
            <a:pPr marL="457200" indent="-457200" rtl="1">
              <a:lnSpc>
                <a:spcPct val="150000"/>
              </a:lnSpc>
              <a:buFontTx/>
              <a:buChar char="-"/>
            </a:pPr>
            <a:r>
              <a:rPr lang="ar-SA" sz="2800" dirty="0">
                <a:latin typeface="Segoe UI" panose="020B0502040204020203" pitchFamily="34" charset="0"/>
                <a:cs typeface="Segoe UI" panose="020B0502040204020203" pitchFamily="34" charset="0"/>
              </a:rPr>
              <a:t>تعريف أنواع لجان تقصي الحقائق.</a:t>
            </a:r>
          </a:p>
          <a:p>
            <a:pPr marL="457200" indent="-457200" rtl="1">
              <a:lnSpc>
                <a:spcPct val="150000"/>
              </a:lnSpc>
              <a:buFontTx/>
              <a:buChar char="-"/>
            </a:pPr>
            <a:r>
              <a:rPr lang="ar-SA" sz="2800" dirty="0">
                <a:latin typeface="Segoe UI" panose="020B0502040204020203" pitchFamily="34" charset="0"/>
                <a:cs typeface="Segoe UI" panose="020B0502040204020203" pitchFamily="34" charset="0"/>
              </a:rPr>
              <a:t>خطوات عمل لجان كشف الحقيقة منذ تبني الميثاق وحتى نشر التقرير الختامي، مع التركيز على جلسات الاستماع السرية والعلنية.</a:t>
            </a:r>
          </a:p>
          <a:p>
            <a:pPr marL="457200" indent="-457200" rtl="1">
              <a:lnSpc>
                <a:spcPct val="150000"/>
              </a:lnSpc>
              <a:buFontTx/>
              <a:buChar char="-"/>
            </a:pPr>
            <a:r>
              <a:rPr lang="ar-SA" sz="2800" dirty="0">
                <a:latin typeface="Segoe UI" panose="020B0502040204020203" pitchFamily="34" charset="0"/>
                <a:cs typeface="Segoe UI" panose="020B0502040204020203" pitchFamily="34" charset="0"/>
              </a:rPr>
              <a:t>التركيز على الفئات المهمشة.</a:t>
            </a:r>
          </a:p>
          <a:p>
            <a:pPr marL="457200" indent="-457200" rtl="1">
              <a:lnSpc>
                <a:spcPct val="150000"/>
              </a:lnSpc>
              <a:buFontTx/>
              <a:buChar char="-"/>
            </a:pPr>
            <a:r>
              <a:rPr lang="ar-SA" sz="2800" dirty="0">
                <a:latin typeface="Segoe UI" panose="020B0502040204020203" pitchFamily="34" charset="0"/>
                <a:cs typeface="Segoe UI" panose="020B0502040204020203" pitchFamily="34" charset="0"/>
              </a:rPr>
              <a:t>أهمية إشراك المجتمع المدني.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75961AE-D044-2345-A6D3-20F3EC238306}"/>
              </a:ext>
            </a:extLst>
          </p:cNvPr>
          <p:cNvSpPr txBox="1">
            <a:spLocks/>
          </p:cNvSpPr>
          <p:nvPr/>
        </p:nvSpPr>
        <p:spPr>
          <a:xfrm>
            <a:off x="8585155" y="4205144"/>
            <a:ext cx="1971932" cy="18061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ar-SA" sz="4400" dirty="0">
              <a:solidFill>
                <a:schemeClr val="bg1">
                  <a:lumMod val="9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40352BC-336D-A688-4D8D-F3E63A623A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9711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76405">
        <p159:morph option="byObject"/>
        <p:sndAc>
          <p:stSnd>
            <p:snd r:embed="rId6" name="click.wav"/>
          </p:stSnd>
        </p:sndAc>
      </p:transition>
    </mc:Choice>
    <mc:Fallback xmlns="">
      <p:transition spd="slow" advTm="776405">
        <p:fade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4ED20-5AFE-594F-AFB1-B6E9448F7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312" y="332160"/>
            <a:ext cx="10847832" cy="652583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60000"/>
              </a:lnSpc>
              <a:buNone/>
            </a:pPr>
            <a:r>
              <a:rPr lang="ar-SA" sz="4400" b="1" dirty="0">
                <a:solidFill>
                  <a:srgbClr val="0066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علاقة آليات كشف الحقيقة بغيرها من آليات العدالة الانتقالية</a:t>
            </a:r>
            <a:endParaRPr lang="ar-SA" sz="4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DE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1DB2423-CFBF-C848-9914-1653AB8B24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9074761"/>
              </p:ext>
            </p:extLst>
          </p:nvPr>
        </p:nvGraphicFramePr>
        <p:xfrm>
          <a:off x="0" y="2770909"/>
          <a:ext cx="12192000" cy="4087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49D2319-CCC6-E5C2-F7C4-30F01CD696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227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29941">
        <p159:morph option="byObject"/>
        <p:sndAc>
          <p:stSnd>
            <p:snd r:embed="rId6" name="click.wav"/>
          </p:stSnd>
        </p:sndAc>
      </p:transition>
    </mc:Choice>
    <mc:Fallback xmlns="">
      <p:transition spd="slow" advTm="229941">
        <p:fade/>
        <p:sndAc>
          <p:stSnd>
            <p:snd r:embed="rId1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AB4E4E3-39E2-1C4A-A7DA-14E4B1EC53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>
                                            <p:graphicEl>
                                              <a:dgm id="{2AB4E4E3-39E2-1C4A-A7DA-14E4B1EC53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2FBDA88-C60B-E243-AD67-9213F2A1F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graphicEl>
                                              <a:dgm id="{02FBDA88-C60B-E243-AD67-9213F2A1F4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67167CC-548F-E44C-96FA-707C6A70AC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">
                                            <p:graphicEl>
                                              <a:dgm id="{267167CC-548F-E44C-96FA-707C6A70AC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50DA9D8-1167-BE45-969E-7F8BCACA8A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B50DA9D8-1167-BE45-969E-7F8BCACA8A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4CD64D-75EC-CF47-8331-AE9E73EB0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">
                                            <p:graphicEl>
                                              <a:dgm id="{654CD64D-75EC-CF47-8331-AE9E73EB0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E1D42F2-E0C0-E146-B67F-634F65E9B8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2E1D42F2-E0C0-E146-B67F-634F65E9B8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Graphic spid="2" grpId="0">
        <p:bldSub>
          <a:bldDgm bld="one"/>
        </p:bldSub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62.9|51.3|137|0.8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-0.7|3.1|46.2|70.5|542.2|3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1|3.6|2.2|0.9|0.9|2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39995</TotalTime>
  <Words>84</Words>
  <Application>Microsoft Office PowerPoint</Application>
  <PresentationFormat>Widescreen</PresentationFormat>
  <Paragraphs>20</Paragraphs>
  <Slides>3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Sakkal Majalla</vt:lpstr>
      <vt:lpstr>Segoe UI</vt:lpstr>
      <vt:lpstr>Office Theme</vt:lpstr>
      <vt:lpstr>آليات العدالة الانتقالية</vt:lpstr>
      <vt:lpstr>آليات كشف الحقيقة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سلسلة ورشات العمل حول العدالة الانتقالية المخصصة لمنظمات المجتمع المدني بالجمهورية السورية</dc:title>
  <dc:creator>Eman Muhammad Rashwan</dc:creator>
  <cp:lastModifiedBy>Michael Ader</cp:lastModifiedBy>
  <cp:revision>540</cp:revision>
  <dcterms:created xsi:type="dcterms:W3CDTF">2021-05-17T10:42:39Z</dcterms:created>
  <dcterms:modified xsi:type="dcterms:W3CDTF">2023-04-18T13:54:51Z</dcterms:modified>
</cp:coreProperties>
</file>