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439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 Sou" initials="CS" lastIdx="62" clrIdx="0">
    <p:extLst>
      <p:ext uri="{19B8F6BF-5375-455C-9EA6-DF929625EA0E}">
        <p15:presenceInfo xmlns:p15="http://schemas.microsoft.com/office/powerpoint/2012/main" userId="e220b2e2416e1bfd" providerId="Windows Live"/>
      </p:ext>
    </p:extLst>
  </p:cmAuthor>
  <p:cmAuthor id="2" name="Eman Muhammad Rashwan" initials="EMR" lastIdx="24" clrIdx="1">
    <p:extLst>
      <p:ext uri="{19B8F6BF-5375-455C-9EA6-DF929625EA0E}">
        <p15:presenceInfo xmlns:p15="http://schemas.microsoft.com/office/powerpoint/2012/main" userId="S::eman-rashwan@cu.edu.eg::adc9f61d-64af-4256-93fe-27800ed29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073"/>
    <a:srgbClr val="AD7D7B"/>
    <a:srgbClr val="C08C8D"/>
    <a:srgbClr val="F5AFA9"/>
    <a:srgbClr val="DF6813"/>
    <a:srgbClr val="A54E17"/>
    <a:srgbClr val="FF651E"/>
    <a:srgbClr val="D06113"/>
    <a:srgbClr val="006666"/>
    <a:srgbClr val="5C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393"/>
  </p:normalViewPr>
  <p:slideViewPr>
    <p:cSldViewPr snapToGrid="0" snapToObjects="1">
      <p:cViewPr varScale="1">
        <p:scale>
          <a:sx n="76" d="100"/>
          <a:sy n="76" d="100"/>
        </p:scale>
        <p:origin x="48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3A2B-95FD-4843-B31F-A2F875BF8FF2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7793-96AF-D746-8A60-A7B71FE163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726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9F79-271A-054D-86DF-1A0D7B90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17C6-552E-CE48-8024-DFFBF356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E70C-A34D-684F-9C31-B1549132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7675-A6A1-3C4C-AB64-F686DD1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2DF4-3745-A74B-B9D2-F0C353A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80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30E-1118-A146-A5A9-BBEA9C1D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E1D97-D3E3-C54C-88C0-623B78841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F3D6-30C4-CE46-BB95-AB37F016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D66-D91C-FA48-A71B-DBA10DC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F50E-761B-5943-B726-BC7C456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4661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61F20-73E3-3649-8F79-40D638A21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52CB-F8F9-A446-AE28-9381F185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420C-AE5B-B849-B1C6-25CE7CE5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6D07-365F-844A-BD4E-98F0217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F2A2-F1C5-A146-B73B-B221B9C7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660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03AC-7453-D04D-AD3C-ADC3330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4731-3C40-6E40-AC33-85539B8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AF47-CB90-9045-8D4E-AFD57FF9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32DA-B132-9546-A64D-5871E29D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F287-FC7D-A647-A36C-49B8EEC5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776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8F18-9274-3F4B-8B05-D5D5CFD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382C-2D67-2E42-A78A-0CA2C8B4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C7DC-B6E0-BE4A-AE9A-D5A4441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010D-418B-B341-98A0-74B4187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B70D-C4FB-BC4B-9450-D84024B7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51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DE5C-D62E-4747-BA82-88B7DF9F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6F9-9455-4A4D-BCE0-34C5DF210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10F0-D4B8-7B44-A6A1-D7971C72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3CA68-62A4-C141-BD7F-5392639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E7C8-42AE-2341-8C81-015D793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6C4D-8923-A64B-A539-B32633F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611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C788-17A1-4540-9711-FB529D3D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01CC-6DE8-0343-B04D-A3F5C662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7D807-7F12-5F4F-844A-1524DD4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D8320-145B-AF42-BBA2-4BD8B163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7F6F4-DA73-6745-9E39-ED53E7F8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BFF1F-1D40-2C44-A9A6-94CDA9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BB8AC-2B73-1443-90AE-CE45222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C1EF3-3164-9E40-9F66-E2672ED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5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981D-EAE8-5046-89F2-E71BCC72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5DB9-6D83-A644-BF52-A18B14EC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17EF-24B3-2841-9572-D7EC40D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7713D-0BAD-F04C-A949-A188EF92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747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7D760-CD4A-C744-A74F-BE73C52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ADF6-A7E7-E049-B7D5-56D3ADB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FB8F-71DC-6745-8297-E94C55D5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561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762D-7BF7-2243-B755-D8B04940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07BD-EE4A-CF43-AB68-C6C1EF7B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799D-9660-0C45-A7D1-2EFCA0AC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1D21-15B9-F04A-AD75-4DD6345A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C9C4F-6A4B-4D43-A209-7C29F9EE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2074-84AF-8B43-8F27-2D7DA19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474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7921-D732-5D42-99DA-61E500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2B59-56DD-9547-A44A-C3ED45E7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CC2E-7CED-4B4D-ABA4-1EC32DBE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5AD3E-64D3-9343-8919-94F057FA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5E802-A766-E046-ADD1-E01D39F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9DD92-327E-9243-ABAA-FD488E7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794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447B-9C43-6648-8E93-42D22C64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2D5F4-1FE6-EE4D-B629-9C69C181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11B0-C991-E949-AF59-7B71F465F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E19C-093E-B64D-8CEE-96F95112D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C9E6-63B1-254F-93CE-2949A79D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00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78BD5-F258-4AE7-A3A4-0AB503C1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المشاورات الوطنية</a:t>
            </a:r>
            <a:endParaRPr lang="fr-FR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8C059-0325-4F2D-9D0E-EAF2F3D3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7" y="2011679"/>
            <a:ext cx="11571316" cy="4605251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مفهوم المشاورات الوطنية.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مراحل المشاورات الوطنية.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فوائد آلية المشاورات.</a:t>
            </a: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تحديات آلية المشاورات.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rtl="1">
              <a:lnSpc>
                <a:spcPct val="160000"/>
              </a:lnSpc>
            </a:pP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تقنيات تطبيق آلية المشاورات </a:t>
            </a:r>
            <a:b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  <a:t>الوطنية.</a:t>
            </a:r>
            <a:br>
              <a:rPr lang="ar-S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0AFD7F3C-250F-D840-824E-63DD13EF9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23" y="1375641"/>
            <a:ext cx="6921500" cy="46609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824F59-4891-D5B9-7C5C-6EC2F939F7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12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93806">
        <p159:morph option="byObject"/>
        <p:sndAc>
          <p:stSnd>
            <p:snd r:embed="rId6" name="click.wav"/>
          </p:stSnd>
        </p:sndAc>
      </p:transition>
    </mc:Choice>
    <mc:Fallback xmlns="">
      <p:transition spd="slow" advTm="493806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56.1|38.8|69.6|4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34247</TotalTime>
  <Words>27</Words>
  <Application>Microsoft Office PowerPoint</Application>
  <PresentationFormat>Widescreen</PresentationFormat>
  <Paragraphs>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المشاورات الوطنية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ورشات العمل حول العدالة الانتقالية المخصصة لمنظمات المجتمع المدني بالجمهورية السورية</dc:title>
  <dc:creator>Eman Muhammad Rashwan</dc:creator>
  <cp:lastModifiedBy>Michael Ader</cp:lastModifiedBy>
  <cp:revision>537</cp:revision>
  <dcterms:created xsi:type="dcterms:W3CDTF">2021-05-17T10:42:39Z</dcterms:created>
  <dcterms:modified xsi:type="dcterms:W3CDTF">2023-04-18T14:02:33Z</dcterms:modified>
</cp:coreProperties>
</file>