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6" r:id="rId1"/>
  </p:sldMasterIdLst>
  <p:notesMasterIdLst>
    <p:notesMasterId r:id="rId5"/>
  </p:notesMasterIdLst>
  <p:sldIdLst>
    <p:sldId id="507" r:id="rId2"/>
    <p:sldId id="498" r:id="rId3"/>
    <p:sldId id="522" r:id="rId4"/>
  </p:sldIdLst>
  <p:sldSz cx="12192000" cy="6858000"/>
  <p:notesSz cx="6858000" cy="9144000"/>
  <p:defaultTextStyle>
    <a:defPPr>
      <a:defRPr lang="en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 Sou" initials="CS" lastIdx="62" clrIdx="0">
    <p:extLst>
      <p:ext uri="{19B8F6BF-5375-455C-9EA6-DF929625EA0E}">
        <p15:presenceInfo xmlns:p15="http://schemas.microsoft.com/office/powerpoint/2012/main" userId="e220b2e2416e1bfd" providerId="Windows Live"/>
      </p:ext>
    </p:extLst>
  </p:cmAuthor>
  <p:cmAuthor id="2" name="Eman Muhammad Rashwan" initials="EMR" lastIdx="24" clrIdx="1">
    <p:extLst>
      <p:ext uri="{19B8F6BF-5375-455C-9EA6-DF929625EA0E}">
        <p15:presenceInfo xmlns:p15="http://schemas.microsoft.com/office/powerpoint/2012/main" userId="S::eman-rashwan@cu.edu.eg::adc9f61d-64af-4256-93fe-27800ed29d0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7073"/>
    <a:srgbClr val="AD7D7B"/>
    <a:srgbClr val="C08C8D"/>
    <a:srgbClr val="F5AFA9"/>
    <a:srgbClr val="DF6813"/>
    <a:srgbClr val="A54E17"/>
    <a:srgbClr val="FF651E"/>
    <a:srgbClr val="D06113"/>
    <a:srgbClr val="006666"/>
    <a:srgbClr val="5CD4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Style léger 3 - Accentuation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/>
    <p:restoredTop sz="86426"/>
  </p:normalViewPr>
  <p:slideViewPr>
    <p:cSldViewPr snapToGrid="0" snapToObjects="1">
      <p:cViewPr varScale="1">
        <p:scale>
          <a:sx n="76" d="100"/>
          <a:sy n="76" d="100"/>
        </p:scale>
        <p:origin x="48" y="32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B624DA-F4BD-1043-9FDB-1FA2C0E8A719}" type="doc">
      <dgm:prSet loTypeId="urn:microsoft.com/office/officeart/2005/8/layout/radial3" loCatId="" qsTypeId="urn:microsoft.com/office/officeart/2005/8/quickstyle/simple1" qsCatId="simple" csTypeId="urn:microsoft.com/office/officeart/2005/8/colors/colorful5" csCatId="colorful" phldr="1"/>
      <dgm:spPr/>
    </dgm:pt>
    <dgm:pt modelId="{5189AD07-4E59-D84C-A451-52BAD9565DF1}">
      <dgm:prSet phldrT="[Text]" custT="1"/>
      <dgm:spPr/>
      <dgm:t>
        <a:bodyPr/>
        <a:lstStyle/>
        <a:p>
          <a:r>
            <a:rPr lang="ar-SA" sz="4000" dirty="0">
              <a:latin typeface="Segoe UI" panose="020B0502040204020203" pitchFamily="34" charset="0"/>
              <a:cs typeface="Segoe UI" panose="020B0502040204020203" pitchFamily="34" charset="0"/>
            </a:rPr>
            <a:t>أشكال الإصلاح المؤسساتي</a:t>
          </a:r>
          <a:endParaRPr lang="en-GB" sz="40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F47ECE4-F222-6242-9679-C010A298EFED}" type="parTrans" cxnId="{2040AAA4-B86C-AE43-A1EC-D92191332F49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816075D-8355-E24D-93AE-53440468B4A5}" type="sibTrans" cxnId="{2040AAA4-B86C-AE43-A1EC-D92191332F49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B441567-3934-9746-99D9-AFA54BFEF18C}">
      <dgm:prSet custT="1"/>
      <dgm:spPr/>
      <dgm:t>
        <a:bodyPr/>
        <a:lstStyle/>
        <a:p>
          <a:pPr rtl="1"/>
          <a:r>
            <a:rPr lang="ar-SA" sz="23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الهيكلي</a:t>
          </a:r>
          <a:endParaRPr lang="en-GB" sz="23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B47C6FA-A8E1-6E4D-A934-D4A1498434A0}" type="parTrans" cxnId="{6D09C2BA-9E6A-C047-AA97-8D1C9E991CC5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DFE1C65-9186-F643-A87B-D50363BD442E}" type="sibTrans" cxnId="{6D09C2BA-9E6A-C047-AA97-8D1C9E991CC5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8517BF5-4911-824B-ACCD-7F8EE5262EF1}">
      <dgm:prSet/>
      <dgm:spPr/>
      <dgm:t>
        <a:bodyPr/>
        <a:lstStyle/>
        <a:p>
          <a:r>
            <a:rPr lang="ar-SA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التشريعي</a:t>
          </a:r>
          <a:endParaRPr lang="en-GB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88842FD4-70F2-0A45-96FE-25ABEF51A25D}" type="parTrans" cxnId="{2F84B80C-C884-CA4D-A627-03A593769163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145C013-201D-FB46-81BE-DF3703E33D6A}" type="sibTrans" cxnId="{2F84B80C-C884-CA4D-A627-03A593769163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CF32AD4-4877-6E4C-865C-AA6E4B984501}">
      <dgm:prSet phldrT="[Text]" custT="1"/>
      <dgm:spPr/>
      <dgm:t>
        <a:bodyPr/>
        <a:lstStyle/>
        <a:p>
          <a:r>
            <a:rPr lang="ar-SA" sz="23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الشخصي</a:t>
          </a:r>
          <a:endParaRPr lang="en-GB" sz="23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A719B1F-80D3-3D42-9690-0610D5317CE5}" type="parTrans" cxnId="{EF246399-B439-C141-829B-4C586A545EF5}">
      <dgm:prSet/>
      <dgm:spPr/>
      <dgm:t>
        <a:bodyPr/>
        <a:lstStyle/>
        <a:p>
          <a:endParaRPr lang="en-GB"/>
        </a:p>
      </dgm:t>
    </dgm:pt>
    <dgm:pt modelId="{70526F27-8DAF-444C-9A2E-4A31BB8F8B57}" type="sibTrans" cxnId="{EF246399-B439-C141-829B-4C586A545EF5}">
      <dgm:prSet/>
      <dgm:spPr/>
      <dgm:t>
        <a:bodyPr/>
        <a:lstStyle/>
        <a:p>
          <a:endParaRPr lang="en-GB"/>
        </a:p>
      </dgm:t>
    </dgm:pt>
    <dgm:pt modelId="{898CE2A9-47FF-7C43-9BBD-30CBB294CEA3}" type="pres">
      <dgm:prSet presAssocID="{06B624DA-F4BD-1043-9FDB-1FA2C0E8A719}" presName="composite" presStyleCnt="0">
        <dgm:presLayoutVars>
          <dgm:chMax val="1"/>
          <dgm:dir val="rev"/>
          <dgm:resizeHandles val="exact"/>
        </dgm:presLayoutVars>
      </dgm:prSet>
      <dgm:spPr/>
    </dgm:pt>
    <dgm:pt modelId="{AE7B5BAF-0379-5B46-BBDC-6C909A04006F}" type="pres">
      <dgm:prSet presAssocID="{06B624DA-F4BD-1043-9FDB-1FA2C0E8A719}" presName="radial" presStyleCnt="0">
        <dgm:presLayoutVars>
          <dgm:animLvl val="ctr"/>
        </dgm:presLayoutVars>
      </dgm:prSet>
      <dgm:spPr/>
    </dgm:pt>
    <dgm:pt modelId="{F9187E19-8D4F-6E4D-A510-D08E997B3456}" type="pres">
      <dgm:prSet presAssocID="{5189AD07-4E59-D84C-A451-52BAD9565DF1}" presName="centerShape" presStyleLbl="vennNode1" presStyleIdx="0" presStyleCnt="4"/>
      <dgm:spPr/>
    </dgm:pt>
    <dgm:pt modelId="{54536362-064C-7B4B-A67E-2A718C2897EB}" type="pres">
      <dgm:prSet presAssocID="{3CF32AD4-4877-6E4C-865C-AA6E4B984501}" presName="node" presStyleLbl="vennNode1" presStyleIdx="1" presStyleCnt="4">
        <dgm:presLayoutVars>
          <dgm:bulletEnabled val="1"/>
        </dgm:presLayoutVars>
      </dgm:prSet>
      <dgm:spPr/>
    </dgm:pt>
    <dgm:pt modelId="{76CC708B-409B-3846-B203-1AD4D3D90C61}" type="pres">
      <dgm:prSet presAssocID="{4B441567-3934-9746-99D9-AFA54BFEF18C}" presName="node" presStyleLbl="vennNode1" presStyleIdx="2" presStyleCnt="4">
        <dgm:presLayoutVars>
          <dgm:bulletEnabled val="1"/>
        </dgm:presLayoutVars>
      </dgm:prSet>
      <dgm:spPr/>
    </dgm:pt>
    <dgm:pt modelId="{B0371279-E195-2046-B273-9B859434944E}" type="pres">
      <dgm:prSet presAssocID="{A8517BF5-4911-824B-ACCD-7F8EE5262EF1}" presName="node" presStyleLbl="vennNode1" presStyleIdx="3" presStyleCnt="4">
        <dgm:presLayoutVars>
          <dgm:bulletEnabled val="1"/>
        </dgm:presLayoutVars>
      </dgm:prSet>
      <dgm:spPr/>
    </dgm:pt>
  </dgm:ptLst>
  <dgm:cxnLst>
    <dgm:cxn modelId="{0F4F8908-387F-0543-BC3E-38BE08665CD6}" type="presOf" srcId="{06B624DA-F4BD-1043-9FDB-1FA2C0E8A719}" destId="{898CE2A9-47FF-7C43-9BBD-30CBB294CEA3}" srcOrd="0" destOrd="0" presId="urn:microsoft.com/office/officeart/2005/8/layout/radial3"/>
    <dgm:cxn modelId="{2F84B80C-C884-CA4D-A627-03A593769163}" srcId="{5189AD07-4E59-D84C-A451-52BAD9565DF1}" destId="{A8517BF5-4911-824B-ACCD-7F8EE5262EF1}" srcOrd="2" destOrd="0" parTransId="{88842FD4-70F2-0A45-96FE-25ABEF51A25D}" sibTransId="{7145C013-201D-FB46-81BE-DF3703E33D6A}"/>
    <dgm:cxn modelId="{CF6EFD28-AD3F-DF40-B5FA-BD240FD0EB7C}" type="presOf" srcId="{5189AD07-4E59-D84C-A451-52BAD9565DF1}" destId="{F9187E19-8D4F-6E4D-A510-D08E997B3456}" srcOrd="0" destOrd="0" presId="urn:microsoft.com/office/officeart/2005/8/layout/radial3"/>
    <dgm:cxn modelId="{DAB88E6B-91BB-7C4A-A4D4-7A9C16CAFFF5}" type="presOf" srcId="{4B441567-3934-9746-99D9-AFA54BFEF18C}" destId="{76CC708B-409B-3846-B203-1AD4D3D90C61}" srcOrd="0" destOrd="0" presId="urn:microsoft.com/office/officeart/2005/8/layout/radial3"/>
    <dgm:cxn modelId="{C46BEB90-24AC-A44E-AB72-1DFE1738EBF0}" type="presOf" srcId="{A8517BF5-4911-824B-ACCD-7F8EE5262EF1}" destId="{B0371279-E195-2046-B273-9B859434944E}" srcOrd="0" destOrd="0" presId="urn:microsoft.com/office/officeart/2005/8/layout/radial3"/>
    <dgm:cxn modelId="{EF246399-B439-C141-829B-4C586A545EF5}" srcId="{5189AD07-4E59-D84C-A451-52BAD9565DF1}" destId="{3CF32AD4-4877-6E4C-865C-AA6E4B984501}" srcOrd="0" destOrd="0" parTransId="{1A719B1F-80D3-3D42-9690-0610D5317CE5}" sibTransId="{70526F27-8DAF-444C-9A2E-4A31BB8F8B57}"/>
    <dgm:cxn modelId="{2040AAA4-B86C-AE43-A1EC-D92191332F49}" srcId="{06B624DA-F4BD-1043-9FDB-1FA2C0E8A719}" destId="{5189AD07-4E59-D84C-A451-52BAD9565DF1}" srcOrd="0" destOrd="0" parTransId="{AF47ECE4-F222-6242-9679-C010A298EFED}" sibTransId="{B816075D-8355-E24D-93AE-53440468B4A5}"/>
    <dgm:cxn modelId="{5F77BFB1-E01D-8049-A577-1D6357457E06}" type="presOf" srcId="{3CF32AD4-4877-6E4C-865C-AA6E4B984501}" destId="{54536362-064C-7B4B-A67E-2A718C2897EB}" srcOrd="0" destOrd="0" presId="urn:microsoft.com/office/officeart/2005/8/layout/radial3"/>
    <dgm:cxn modelId="{6D09C2BA-9E6A-C047-AA97-8D1C9E991CC5}" srcId="{5189AD07-4E59-D84C-A451-52BAD9565DF1}" destId="{4B441567-3934-9746-99D9-AFA54BFEF18C}" srcOrd="1" destOrd="0" parTransId="{3B47C6FA-A8E1-6E4D-A934-D4A1498434A0}" sibTransId="{5DFE1C65-9186-F643-A87B-D50363BD442E}"/>
    <dgm:cxn modelId="{73BB3FD6-755D-0B4F-A19C-36804DDF5CCD}" type="presParOf" srcId="{898CE2A9-47FF-7C43-9BBD-30CBB294CEA3}" destId="{AE7B5BAF-0379-5B46-BBDC-6C909A04006F}" srcOrd="0" destOrd="0" presId="urn:microsoft.com/office/officeart/2005/8/layout/radial3"/>
    <dgm:cxn modelId="{4EC1EC63-2E72-D54C-9A32-43E78F16C6E1}" type="presParOf" srcId="{AE7B5BAF-0379-5B46-BBDC-6C909A04006F}" destId="{F9187E19-8D4F-6E4D-A510-D08E997B3456}" srcOrd="0" destOrd="0" presId="urn:microsoft.com/office/officeart/2005/8/layout/radial3"/>
    <dgm:cxn modelId="{C48AC497-C79B-6441-9BB4-E180A520C6A1}" type="presParOf" srcId="{AE7B5BAF-0379-5B46-BBDC-6C909A04006F}" destId="{54536362-064C-7B4B-A67E-2A718C2897EB}" srcOrd="1" destOrd="0" presId="urn:microsoft.com/office/officeart/2005/8/layout/radial3"/>
    <dgm:cxn modelId="{592F5BF0-9561-C84D-83C3-61E85A0BB283}" type="presParOf" srcId="{AE7B5BAF-0379-5B46-BBDC-6C909A04006F}" destId="{76CC708B-409B-3846-B203-1AD4D3D90C61}" srcOrd="2" destOrd="0" presId="urn:microsoft.com/office/officeart/2005/8/layout/radial3"/>
    <dgm:cxn modelId="{A4770C12-E240-D34F-9920-90A3F3681B4C}" type="presParOf" srcId="{AE7B5BAF-0379-5B46-BBDC-6C909A04006F}" destId="{B0371279-E195-2046-B273-9B859434944E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2EEF53E-0733-C74D-BB18-091634CDDC33}" type="doc">
      <dgm:prSet loTypeId="urn:microsoft.com/office/officeart/2008/layout/SquareAccentList" loCatId="" qsTypeId="urn:microsoft.com/office/officeart/2005/8/quickstyle/simple2" qsCatId="simple" csTypeId="urn:microsoft.com/office/officeart/2005/8/colors/accent6_1" csCatId="accent6" phldr="1"/>
      <dgm:spPr/>
      <dgm:t>
        <a:bodyPr/>
        <a:lstStyle/>
        <a:p>
          <a:endParaRPr lang="en-GB"/>
        </a:p>
      </dgm:t>
    </dgm:pt>
    <dgm:pt modelId="{6DB972E3-32A5-6144-809D-3EABAEDFB0C1}">
      <dgm:prSet phldrT="[Text]" custT="1"/>
      <dgm:spPr/>
      <dgm:t>
        <a:bodyPr/>
        <a:lstStyle/>
        <a:p>
          <a:r>
            <a:rPr lang="ar-SA" sz="2400" b="1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الشخصي</a:t>
          </a:r>
          <a:endParaRPr lang="en-GB" sz="24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DD45628-0551-B743-AB95-0F349B1C641A}" type="parTrans" cxnId="{604954DE-1A17-2741-9AC4-73CB3288538B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3E611BD-273A-0C4C-A317-0CCD2BD00321}" type="sibTrans" cxnId="{604954DE-1A17-2741-9AC4-73CB3288538B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23886C3-E1F1-DC4A-AEDA-D1E402640E3D}">
      <dgm:prSet phldrT="[Text]" custT="1"/>
      <dgm:spPr/>
      <dgm:t>
        <a:bodyPr/>
        <a:lstStyle/>
        <a:p>
          <a:r>
            <a:rPr lang="ar-SA" sz="2400" b="1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الهيكلي</a:t>
          </a:r>
          <a:endParaRPr lang="en-GB" sz="24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179DD49-2490-8F4A-A04F-6CB618690A38}" type="parTrans" cxnId="{A1EBB7FE-46AF-F747-9145-C3EE25394033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E0F7EBD-117B-4947-A178-1DB87481CA85}" type="sibTrans" cxnId="{A1EBB7FE-46AF-F747-9145-C3EE25394033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E59CFDE4-B898-2F44-A2BC-01C8AE8F43CE}">
      <dgm:prSet phldrT="[Text]" custT="1"/>
      <dgm:spPr/>
      <dgm:t>
        <a:bodyPr/>
        <a:lstStyle/>
        <a:p>
          <a:r>
            <a:rPr lang="ar-SA" sz="2000" dirty="0">
              <a:latin typeface="Segoe UI" panose="020B0502040204020203" pitchFamily="34" charset="0"/>
              <a:cs typeface="Segoe UI" panose="020B0502040204020203" pitchFamily="34" charset="0"/>
            </a:rPr>
            <a:t>تطبيق على إعادة الهيكلة الأمنية</a:t>
          </a:r>
          <a:endParaRPr lang="en-GB" sz="20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C03C545-EBB8-0240-BF4D-27C2A49C68CD}" type="parTrans" cxnId="{0ED14765-FA32-B344-97B8-7A4815DEE1D7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97295ED-8B76-384E-81A5-EDC0B840A86B}" type="sibTrans" cxnId="{0ED14765-FA32-B344-97B8-7A4815DEE1D7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7977C22-08AF-354B-B2A9-459BD7F40148}">
      <dgm:prSet phldrT="[Text]" custT="1"/>
      <dgm:spPr/>
      <dgm:t>
        <a:bodyPr/>
        <a:lstStyle/>
        <a:p>
          <a:r>
            <a:rPr lang="ar-SA" sz="2400" b="1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التشريعي</a:t>
          </a:r>
          <a:endParaRPr lang="en-GB" sz="2400" b="1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2E409DA-DEA8-5C4F-B673-8DEB253D4E5A}" type="parTrans" cxnId="{F002ED44-0518-4A46-882C-6BAFD61970FD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0C8AC65D-DE6A-E340-9580-9CD88F2D08A5}" type="sibTrans" cxnId="{F002ED44-0518-4A46-882C-6BAFD61970FD}">
      <dgm:prSet/>
      <dgm:spPr/>
      <dgm:t>
        <a:bodyPr/>
        <a:lstStyle/>
        <a:p>
          <a:endParaRPr lang="en-GB" sz="240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9862449-36B4-AF47-80E7-0A7C02C55879}">
      <dgm:prSet custT="1"/>
      <dgm:spPr/>
      <dgm:t>
        <a:bodyPr/>
        <a:lstStyle/>
        <a:p>
          <a:pPr rtl="1"/>
          <a:r>
            <a:rPr lang="ar-SA" sz="2000" dirty="0">
              <a:latin typeface="Segoe UI" panose="020B0502040204020203" pitchFamily="34" charset="0"/>
              <a:cs typeface="Segoe UI" panose="020B0502040204020203" pitchFamily="34" charset="0"/>
            </a:rPr>
            <a:t>تطبيق على قوانين العزل السياسي</a:t>
          </a:r>
          <a:endParaRPr lang="en-GB" sz="20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5EDF7FA-0542-694D-82B2-366F9F452CCB}" type="parTrans" cxnId="{4E7A4FDB-D2A3-E34C-90A4-F84F90F304D0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B0C04060-E7B9-814A-93F0-9EDA2FCFB983}" type="sibTrans" cxnId="{4E7A4FDB-D2A3-E34C-90A4-F84F90F304D0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A01A5011-CB28-A84C-9711-FCCC0EEF29B1}">
      <dgm:prSet custT="1"/>
      <dgm:spPr/>
      <dgm:t>
        <a:bodyPr/>
        <a:lstStyle/>
        <a:p>
          <a:r>
            <a:rPr lang="ar-SA" sz="2000" dirty="0">
              <a:latin typeface="Segoe UI" panose="020B0502040204020203" pitchFamily="34" charset="0"/>
              <a:cs typeface="Segoe UI" panose="020B0502040204020203" pitchFamily="34" charset="0"/>
            </a:rPr>
            <a:t>بناء الدساتير كأداة سلام</a:t>
          </a:r>
          <a:endParaRPr lang="en-GB" sz="20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D926CB46-6E21-3E41-96EC-0C6316CB4A82}" type="parTrans" cxnId="{88A2B0B4-03A9-B645-8692-C276CABAEAC5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5C000B52-8FA0-0647-8D0C-8F4783D349F3}" type="sibTrans" cxnId="{88A2B0B4-03A9-B645-8692-C276CABAEAC5}">
      <dgm:prSet/>
      <dgm:spPr/>
      <dgm:t>
        <a:bodyPr/>
        <a:lstStyle/>
        <a:p>
          <a:endParaRPr lang="en-GB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B3804D-0E8E-F348-AB65-A71ECD6C08C9}" type="pres">
      <dgm:prSet presAssocID="{A2EEF53E-0733-C74D-BB18-091634CDDC33}" presName="layout" presStyleCnt="0">
        <dgm:presLayoutVars>
          <dgm:chMax/>
          <dgm:chPref/>
          <dgm:dir val="rev"/>
          <dgm:resizeHandles/>
        </dgm:presLayoutVars>
      </dgm:prSet>
      <dgm:spPr/>
    </dgm:pt>
    <dgm:pt modelId="{4A66A145-7ABB-5D4A-9C6A-D9DFDA96D90C}" type="pres">
      <dgm:prSet presAssocID="{6DB972E3-32A5-6144-809D-3EABAEDFB0C1}" presName="root" presStyleCnt="0">
        <dgm:presLayoutVars>
          <dgm:chMax/>
          <dgm:chPref/>
        </dgm:presLayoutVars>
      </dgm:prSet>
      <dgm:spPr/>
    </dgm:pt>
    <dgm:pt modelId="{CC0FD655-A431-784F-8155-BA0548700454}" type="pres">
      <dgm:prSet presAssocID="{6DB972E3-32A5-6144-809D-3EABAEDFB0C1}" presName="rootComposite" presStyleCnt="0">
        <dgm:presLayoutVars/>
      </dgm:prSet>
      <dgm:spPr/>
    </dgm:pt>
    <dgm:pt modelId="{75501738-78E8-B04F-9D46-6C8999A163F4}" type="pres">
      <dgm:prSet presAssocID="{6DB972E3-32A5-6144-809D-3EABAEDFB0C1}" presName="ParentAccent" presStyleLbl="alignNode1" presStyleIdx="0" presStyleCnt="3"/>
      <dgm:spPr/>
    </dgm:pt>
    <dgm:pt modelId="{76D98158-ED0E-D84A-B20C-5A62E2781792}" type="pres">
      <dgm:prSet presAssocID="{6DB972E3-32A5-6144-809D-3EABAEDFB0C1}" presName="ParentSmallAccent" presStyleLbl="fgAcc1" presStyleIdx="0" presStyleCnt="3"/>
      <dgm:spPr/>
    </dgm:pt>
    <dgm:pt modelId="{D7A051EB-2BD4-414F-A1E9-7B86B710EA8B}" type="pres">
      <dgm:prSet presAssocID="{6DB972E3-32A5-6144-809D-3EABAEDFB0C1}" presName="Parent" presStyleLbl="revTx" presStyleIdx="0" presStyleCnt="6">
        <dgm:presLayoutVars>
          <dgm:chMax/>
          <dgm:chPref val="4"/>
          <dgm:bulletEnabled val="1"/>
        </dgm:presLayoutVars>
      </dgm:prSet>
      <dgm:spPr/>
    </dgm:pt>
    <dgm:pt modelId="{3BC7E3D6-F939-744A-88BE-A25DA8CE9D6C}" type="pres">
      <dgm:prSet presAssocID="{6DB972E3-32A5-6144-809D-3EABAEDFB0C1}" presName="childShape" presStyleCnt="0">
        <dgm:presLayoutVars>
          <dgm:chMax val="0"/>
          <dgm:chPref val="0"/>
        </dgm:presLayoutVars>
      </dgm:prSet>
      <dgm:spPr/>
    </dgm:pt>
    <dgm:pt modelId="{F47B729B-5D7C-2C4E-AFA9-46B1855D740F}" type="pres">
      <dgm:prSet presAssocID="{49862449-36B4-AF47-80E7-0A7C02C55879}" presName="childComposite" presStyleCnt="0">
        <dgm:presLayoutVars>
          <dgm:chMax val="0"/>
          <dgm:chPref val="0"/>
        </dgm:presLayoutVars>
      </dgm:prSet>
      <dgm:spPr/>
    </dgm:pt>
    <dgm:pt modelId="{48D5A820-976C-EF4B-B086-87148FE2C312}" type="pres">
      <dgm:prSet presAssocID="{49862449-36B4-AF47-80E7-0A7C02C55879}" presName="ChildAccent" presStyleLbl="solidFgAcc1" presStyleIdx="0" presStyleCnt="3"/>
      <dgm:spPr/>
    </dgm:pt>
    <dgm:pt modelId="{A199DAAB-C61B-7343-9B31-18B84A08436D}" type="pres">
      <dgm:prSet presAssocID="{49862449-36B4-AF47-80E7-0A7C02C55879}" presName="Child" presStyleLbl="revTx" presStyleIdx="1" presStyleCnt="6">
        <dgm:presLayoutVars>
          <dgm:chMax val="0"/>
          <dgm:chPref val="0"/>
          <dgm:bulletEnabled val="1"/>
        </dgm:presLayoutVars>
      </dgm:prSet>
      <dgm:spPr/>
    </dgm:pt>
    <dgm:pt modelId="{437FC5CD-86EC-DA4D-8BBB-2A0E34153AC1}" type="pres">
      <dgm:prSet presAssocID="{223886C3-E1F1-DC4A-AEDA-D1E402640E3D}" presName="root" presStyleCnt="0">
        <dgm:presLayoutVars>
          <dgm:chMax/>
          <dgm:chPref/>
        </dgm:presLayoutVars>
      </dgm:prSet>
      <dgm:spPr/>
    </dgm:pt>
    <dgm:pt modelId="{505FFCA6-98B5-CB45-B81C-B07E0BD86497}" type="pres">
      <dgm:prSet presAssocID="{223886C3-E1F1-DC4A-AEDA-D1E402640E3D}" presName="rootComposite" presStyleCnt="0">
        <dgm:presLayoutVars/>
      </dgm:prSet>
      <dgm:spPr/>
    </dgm:pt>
    <dgm:pt modelId="{6937462D-70D5-3E40-ADF4-D272395142C9}" type="pres">
      <dgm:prSet presAssocID="{223886C3-E1F1-DC4A-AEDA-D1E402640E3D}" presName="ParentAccent" presStyleLbl="alignNode1" presStyleIdx="1" presStyleCnt="3"/>
      <dgm:spPr/>
    </dgm:pt>
    <dgm:pt modelId="{C5B67CE4-5C82-DF4C-87BE-D9B916DD5BAC}" type="pres">
      <dgm:prSet presAssocID="{223886C3-E1F1-DC4A-AEDA-D1E402640E3D}" presName="ParentSmallAccent" presStyleLbl="fgAcc1" presStyleIdx="1" presStyleCnt="3"/>
      <dgm:spPr/>
    </dgm:pt>
    <dgm:pt modelId="{1512FC1B-491B-C949-A00D-5BF7C806F5E8}" type="pres">
      <dgm:prSet presAssocID="{223886C3-E1F1-DC4A-AEDA-D1E402640E3D}" presName="Parent" presStyleLbl="revTx" presStyleIdx="2" presStyleCnt="6">
        <dgm:presLayoutVars>
          <dgm:chMax/>
          <dgm:chPref val="4"/>
          <dgm:bulletEnabled val="1"/>
        </dgm:presLayoutVars>
      </dgm:prSet>
      <dgm:spPr/>
    </dgm:pt>
    <dgm:pt modelId="{02B30A19-30BC-6947-A66E-FEFDEFF116B1}" type="pres">
      <dgm:prSet presAssocID="{223886C3-E1F1-DC4A-AEDA-D1E402640E3D}" presName="childShape" presStyleCnt="0">
        <dgm:presLayoutVars>
          <dgm:chMax val="0"/>
          <dgm:chPref val="0"/>
        </dgm:presLayoutVars>
      </dgm:prSet>
      <dgm:spPr/>
    </dgm:pt>
    <dgm:pt modelId="{C8173AFB-A376-7041-9F00-5DE7F5DC5915}" type="pres">
      <dgm:prSet presAssocID="{E59CFDE4-B898-2F44-A2BC-01C8AE8F43CE}" presName="childComposite" presStyleCnt="0">
        <dgm:presLayoutVars>
          <dgm:chMax val="0"/>
          <dgm:chPref val="0"/>
        </dgm:presLayoutVars>
      </dgm:prSet>
      <dgm:spPr/>
    </dgm:pt>
    <dgm:pt modelId="{74CAC328-768A-F949-B6E1-7C3B6845A7EB}" type="pres">
      <dgm:prSet presAssocID="{E59CFDE4-B898-2F44-A2BC-01C8AE8F43CE}" presName="ChildAccent" presStyleLbl="solidFgAcc1" presStyleIdx="1" presStyleCnt="3"/>
      <dgm:spPr/>
    </dgm:pt>
    <dgm:pt modelId="{9F684EDC-0D76-294D-81DC-50D834B089CC}" type="pres">
      <dgm:prSet presAssocID="{E59CFDE4-B898-2F44-A2BC-01C8AE8F43CE}" presName="Child" presStyleLbl="revTx" presStyleIdx="3" presStyleCnt="6">
        <dgm:presLayoutVars>
          <dgm:chMax val="0"/>
          <dgm:chPref val="0"/>
          <dgm:bulletEnabled val="1"/>
        </dgm:presLayoutVars>
      </dgm:prSet>
      <dgm:spPr/>
    </dgm:pt>
    <dgm:pt modelId="{D60871AD-223C-CA43-BA9A-8214AFFDF6B6}" type="pres">
      <dgm:prSet presAssocID="{D7977C22-08AF-354B-B2A9-459BD7F40148}" presName="root" presStyleCnt="0">
        <dgm:presLayoutVars>
          <dgm:chMax/>
          <dgm:chPref/>
        </dgm:presLayoutVars>
      </dgm:prSet>
      <dgm:spPr/>
    </dgm:pt>
    <dgm:pt modelId="{C1D9106C-BD81-0849-AC35-AB7F6CFB1FE9}" type="pres">
      <dgm:prSet presAssocID="{D7977C22-08AF-354B-B2A9-459BD7F40148}" presName="rootComposite" presStyleCnt="0">
        <dgm:presLayoutVars/>
      </dgm:prSet>
      <dgm:spPr/>
    </dgm:pt>
    <dgm:pt modelId="{99623D4B-CDAC-3A4A-9494-F9F2E4164D78}" type="pres">
      <dgm:prSet presAssocID="{D7977C22-08AF-354B-B2A9-459BD7F40148}" presName="ParentAccent" presStyleLbl="alignNode1" presStyleIdx="2" presStyleCnt="3"/>
      <dgm:spPr/>
    </dgm:pt>
    <dgm:pt modelId="{26816ABF-39C2-8D42-B6FC-8277B35924F7}" type="pres">
      <dgm:prSet presAssocID="{D7977C22-08AF-354B-B2A9-459BD7F40148}" presName="ParentSmallAccent" presStyleLbl="fgAcc1" presStyleIdx="2" presStyleCnt="3"/>
      <dgm:spPr/>
    </dgm:pt>
    <dgm:pt modelId="{40168A2F-EFA6-EF4F-826A-A352067BBEDB}" type="pres">
      <dgm:prSet presAssocID="{D7977C22-08AF-354B-B2A9-459BD7F40148}" presName="Parent" presStyleLbl="revTx" presStyleIdx="4" presStyleCnt="6">
        <dgm:presLayoutVars>
          <dgm:chMax/>
          <dgm:chPref val="4"/>
          <dgm:bulletEnabled val="1"/>
        </dgm:presLayoutVars>
      </dgm:prSet>
      <dgm:spPr/>
    </dgm:pt>
    <dgm:pt modelId="{69543610-06C6-F345-9BFF-B74B7DF64246}" type="pres">
      <dgm:prSet presAssocID="{D7977C22-08AF-354B-B2A9-459BD7F40148}" presName="childShape" presStyleCnt="0">
        <dgm:presLayoutVars>
          <dgm:chMax val="0"/>
          <dgm:chPref val="0"/>
        </dgm:presLayoutVars>
      </dgm:prSet>
      <dgm:spPr/>
    </dgm:pt>
    <dgm:pt modelId="{CB461171-07BD-A64B-84BA-1B21FE9DBBBD}" type="pres">
      <dgm:prSet presAssocID="{A01A5011-CB28-A84C-9711-FCCC0EEF29B1}" presName="childComposite" presStyleCnt="0">
        <dgm:presLayoutVars>
          <dgm:chMax val="0"/>
          <dgm:chPref val="0"/>
        </dgm:presLayoutVars>
      </dgm:prSet>
      <dgm:spPr/>
    </dgm:pt>
    <dgm:pt modelId="{3EEBC13A-532B-4A43-983C-0CD5A58433C1}" type="pres">
      <dgm:prSet presAssocID="{A01A5011-CB28-A84C-9711-FCCC0EEF29B1}" presName="ChildAccent" presStyleLbl="solidFgAcc1" presStyleIdx="2" presStyleCnt="3"/>
      <dgm:spPr/>
    </dgm:pt>
    <dgm:pt modelId="{5AB58519-F126-1945-A7B2-FC19159009B8}" type="pres">
      <dgm:prSet presAssocID="{A01A5011-CB28-A84C-9711-FCCC0EEF29B1}" presName="Child" presStyleLbl="revTx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694DD505-DB25-2941-B773-1BD0C4D0F889}" type="presOf" srcId="{A2EEF53E-0733-C74D-BB18-091634CDDC33}" destId="{60B3804D-0E8E-F348-AB65-A71ECD6C08C9}" srcOrd="0" destOrd="0" presId="urn:microsoft.com/office/officeart/2008/layout/SquareAccentList"/>
    <dgm:cxn modelId="{24B66426-2028-104E-A656-4D75B0330A67}" type="presOf" srcId="{223886C3-E1F1-DC4A-AEDA-D1E402640E3D}" destId="{1512FC1B-491B-C949-A00D-5BF7C806F5E8}" srcOrd="0" destOrd="0" presId="urn:microsoft.com/office/officeart/2008/layout/SquareAccentList"/>
    <dgm:cxn modelId="{4EAE672F-836A-EB43-8459-B35011110C69}" type="presOf" srcId="{6DB972E3-32A5-6144-809D-3EABAEDFB0C1}" destId="{D7A051EB-2BD4-414F-A1E9-7B86B710EA8B}" srcOrd="0" destOrd="0" presId="urn:microsoft.com/office/officeart/2008/layout/SquareAccentList"/>
    <dgm:cxn modelId="{6F3A0331-6035-C643-8AAF-B470CEDBB0F5}" type="presOf" srcId="{E59CFDE4-B898-2F44-A2BC-01C8AE8F43CE}" destId="{9F684EDC-0D76-294D-81DC-50D834B089CC}" srcOrd="0" destOrd="0" presId="urn:microsoft.com/office/officeart/2008/layout/SquareAccentList"/>
    <dgm:cxn modelId="{F002ED44-0518-4A46-882C-6BAFD61970FD}" srcId="{A2EEF53E-0733-C74D-BB18-091634CDDC33}" destId="{D7977C22-08AF-354B-B2A9-459BD7F40148}" srcOrd="2" destOrd="0" parTransId="{72E409DA-DEA8-5C4F-B673-8DEB253D4E5A}" sibTransId="{0C8AC65D-DE6A-E340-9580-9CD88F2D08A5}"/>
    <dgm:cxn modelId="{0ED14765-FA32-B344-97B8-7A4815DEE1D7}" srcId="{223886C3-E1F1-DC4A-AEDA-D1E402640E3D}" destId="{E59CFDE4-B898-2F44-A2BC-01C8AE8F43CE}" srcOrd="0" destOrd="0" parTransId="{AC03C545-EBB8-0240-BF4D-27C2A49C68CD}" sibTransId="{297295ED-8B76-384E-81A5-EDC0B840A86B}"/>
    <dgm:cxn modelId="{B4EBFE4C-3B6F-8145-96C7-24B222A1AEAF}" type="presOf" srcId="{49862449-36B4-AF47-80E7-0A7C02C55879}" destId="{A199DAAB-C61B-7343-9B31-18B84A08436D}" srcOrd="0" destOrd="0" presId="urn:microsoft.com/office/officeart/2008/layout/SquareAccentList"/>
    <dgm:cxn modelId="{303CC6A8-4528-F44A-B30F-00029569EC26}" type="presOf" srcId="{A01A5011-CB28-A84C-9711-FCCC0EEF29B1}" destId="{5AB58519-F126-1945-A7B2-FC19159009B8}" srcOrd="0" destOrd="0" presId="urn:microsoft.com/office/officeart/2008/layout/SquareAccentList"/>
    <dgm:cxn modelId="{88A2B0B4-03A9-B645-8692-C276CABAEAC5}" srcId="{D7977C22-08AF-354B-B2A9-459BD7F40148}" destId="{A01A5011-CB28-A84C-9711-FCCC0EEF29B1}" srcOrd="0" destOrd="0" parTransId="{D926CB46-6E21-3E41-96EC-0C6316CB4A82}" sibTransId="{5C000B52-8FA0-0647-8D0C-8F4783D349F3}"/>
    <dgm:cxn modelId="{BBA438D4-B0C9-7149-B5B6-28C99768C474}" type="presOf" srcId="{D7977C22-08AF-354B-B2A9-459BD7F40148}" destId="{40168A2F-EFA6-EF4F-826A-A352067BBEDB}" srcOrd="0" destOrd="0" presId="urn:microsoft.com/office/officeart/2008/layout/SquareAccentList"/>
    <dgm:cxn modelId="{4E7A4FDB-D2A3-E34C-90A4-F84F90F304D0}" srcId="{6DB972E3-32A5-6144-809D-3EABAEDFB0C1}" destId="{49862449-36B4-AF47-80E7-0A7C02C55879}" srcOrd="0" destOrd="0" parTransId="{B5EDF7FA-0542-694D-82B2-366F9F452CCB}" sibTransId="{B0C04060-E7B9-814A-93F0-9EDA2FCFB983}"/>
    <dgm:cxn modelId="{604954DE-1A17-2741-9AC4-73CB3288538B}" srcId="{A2EEF53E-0733-C74D-BB18-091634CDDC33}" destId="{6DB972E3-32A5-6144-809D-3EABAEDFB0C1}" srcOrd="0" destOrd="0" parTransId="{DDD45628-0551-B743-AB95-0F349B1C641A}" sibTransId="{93E611BD-273A-0C4C-A317-0CCD2BD00321}"/>
    <dgm:cxn modelId="{A1EBB7FE-46AF-F747-9145-C3EE25394033}" srcId="{A2EEF53E-0733-C74D-BB18-091634CDDC33}" destId="{223886C3-E1F1-DC4A-AEDA-D1E402640E3D}" srcOrd="1" destOrd="0" parTransId="{0179DD49-2490-8F4A-A04F-6CB618690A38}" sibTransId="{BE0F7EBD-117B-4947-A178-1DB87481CA85}"/>
    <dgm:cxn modelId="{38DD5338-3A6B-034B-BBA8-78AF0E1DA9FF}" type="presParOf" srcId="{60B3804D-0E8E-F348-AB65-A71ECD6C08C9}" destId="{4A66A145-7ABB-5D4A-9C6A-D9DFDA96D90C}" srcOrd="0" destOrd="0" presId="urn:microsoft.com/office/officeart/2008/layout/SquareAccentList"/>
    <dgm:cxn modelId="{C9588094-3325-1949-96D9-7E4D2507982F}" type="presParOf" srcId="{4A66A145-7ABB-5D4A-9C6A-D9DFDA96D90C}" destId="{CC0FD655-A431-784F-8155-BA0548700454}" srcOrd="0" destOrd="0" presId="urn:microsoft.com/office/officeart/2008/layout/SquareAccentList"/>
    <dgm:cxn modelId="{DBEDAD58-4BBB-9740-B529-CB529324C7D8}" type="presParOf" srcId="{CC0FD655-A431-784F-8155-BA0548700454}" destId="{75501738-78E8-B04F-9D46-6C8999A163F4}" srcOrd="0" destOrd="0" presId="urn:microsoft.com/office/officeart/2008/layout/SquareAccentList"/>
    <dgm:cxn modelId="{3892F74B-C2EF-3C45-898C-928EE6187A3C}" type="presParOf" srcId="{CC0FD655-A431-784F-8155-BA0548700454}" destId="{76D98158-ED0E-D84A-B20C-5A62E2781792}" srcOrd="1" destOrd="0" presId="urn:microsoft.com/office/officeart/2008/layout/SquareAccentList"/>
    <dgm:cxn modelId="{BA308CB1-07D2-6347-8492-491461143A3D}" type="presParOf" srcId="{CC0FD655-A431-784F-8155-BA0548700454}" destId="{D7A051EB-2BD4-414F-A1E9-7B86B710EA8B}" srcOrd="2" destOrd="0" presId="urn:microsoft.com/office/officeart/2008/layout/SquareAccentList"/>
    <dgm:cxn modelId="{96AF5778-9964-9044-BB6B-0D4B5CDF0604}" type="presParOf" srcId="{4A66A145-7ABB-5D4A-9C6A-D9DFDA96D90C}" destId="{3BC7E3D6-F939-744A-88BE-A25DA8CE9D6C}" srcOrd="1" destOrd="0" presId="urn:microsoft.com/office/officeart/2008/layout/SquareAccentList"/>
    <dgm:cxn modelId="{476D5F93-4B20-EC40-BDFF-BDEF6638BCBB}" type="presParOf" srcId="{3BC7E3D6-F939-744A-88BE-A25DA8CE9D6C}" destId="{F47B729B-5D7C-2C4E-AFA9-46B1855D740F}" srcOrd="0" destOrd="0" presId="urn:microsoft.com/office/officeart/2008/layout/SquareAccentList"/>
    <dgm:cxn modelId="{2225FB29-C37B-C64C-9683-A0536352A2E1}" type="presParOf" srcId="{F47B729B-5D7C-2C4E-AFA9-46B1855D740F}" destId="{48D5A820-976C-EF4B-B086-87148FE2C312}" srcOrd="0" destOrd="0" presId="urn:microsoft.com/office/officeart/2008/layout/SquareAccentList"/>
    <dgm:cxn modelId="{9FAA0532-7787-264E-ABBB-613401A3CA72}" type="presParOf" srcId="{F47B729B-5D7C-2C4E-AFA9-46B1855D740F}" destId="{A199DAAB-C61B-7343-9B31-18B84A08436D}" srcOrd="1" destOrd="0" presId="urn:microsoft.com/office/officeart/2008/layout/SquareAccentList"/>
    <dgm:cxn modelId="{1CA78879-08E2-1149-BD0F-5E7FD2CF318E}" type="presParOf" srcId="{60B3804D-0E8E-F348-AB65-A71ECD6C08C9}" destId="{437FC5CD-86EC-DA4D-8BBB-2A0E34153AC1}" srcOrd="1" destOrd="0" presId="urn:microsoft.com/office/officeart/2008/layout/SquareAccentList"/>
    <dgm:cxn modelId="{A943FB74-3C30-BA42-AF3B-985ACD6D98FE}" type="presParOf" srcId="{437FC5CD-86EC-DA4D-8BBB-2A0E34153AC1}" destId="{505FFCA6-98B5-CB45-B81C-B07E0BD86497}" srcOrd="0" destOrd="0" presId="urn:microsoft.com/office/officeart/2008/layout/SquareAccentList"/>
    <dgm:cxn modelId="{20A2AD11-F4F6-4044-979F-2E99DA65B948}" type="presParOf" srcId="{505FFCA6-98B5-CB45-B81C-B07E0BD86497}" destId="{6937462D-70D5-3E40-ADF4-D272395142C9}" srcOrd="0" destOrd="0" presId="urn:microsoft.com/office/officeart/2008/layout/SquareAccentList"/>
    <dgm:cxn modelId="{48B62F92-AA1D-D44B-8625-19E08CC931FA}" type="presParOf" srcId="{505FFCA6-98B5-CB45-B81C-B07E0BD86497}" destId="{C5B67CE4-5C82-DF4C-87BE-D9B916DD5BAC}" srcOrd="1" destOrd="0" presId="urn:microsoft.com/office/officeart/2008/layout/SquareAccentList"/>
    <dgm:cxn modelId="{479ADA05-64E3-2947-AFCF-7B5F676DB092}" type="presParOf" srcId="{505FFCA6-98B5-CB45-B81C-B07E0BD86497}" destId="{1512FC1B-491B-C949-A00D-5BF7C806F5E8}" srcOrd="2" destOrd="0" presId="urn:microsoft.com/office/officeart/2008/layout/SquareAccentList"/>
    <dgm:cxn modelId="{43355123-5E8B-6B4C-9E21-A18515F27285}" type="presParOf" srcId="{437FC5CD-86EC-DA4D-8BBB-2A0E34153AC1}" destId="{02B30A19-30BC-6947-A66E-FEFDEFF116B1}" srcOrd="1" destOrd="0" presId="urn:microsoft.com/office/officeart/2008/layout/SquareAccentList"/>
    <dgm:cxn modelId="{575D6B87-8F6A-144B-8498-323697E26296}" type="presParOf" srcId="{02B30A19-30BC-6947-A66E-FEFDEFF116B1}" destId="{C8173AFB-A376-7041-9F00-5DE7F5DC5915}" srcOrd="0" destOrd="0" presId="urn:microsoft.com/office/officeart/2008/layout/SquareAccentList"/>
    <dgm:cxn modelId="{1D00226D-2B97-F942-B787-F995F02D1FD0}" type="presParOf" srcId="{C8173AFB-A376-7041-9F00-5DE7F5DC5915}" destId="{74CAC328-768A-F949-B6E1-7C3B6845A7EB}" srcOrd="0" destOrd="0" presId="urn:microsoft.com/office/officeart/2008/layout/SquareAccentList"/>
    <dgm:cxn modelId="{E7A38C53-69F0-5B46-B154-08FE6A5430BB}" type="presParOf" srcId="{C8173AFB-A376-7041-9F00-5DE7F5DC5915}" destId="{9F684EDC-0D76-294D-81DC-50D834B089CC}" srcOrd="1" destOrd="0" presId="urn:microsoft.com/office/officeart/2008/layout/SquareAccentList"/>
    <dgm:cxn modelId="{6C7B3722-3B34-CE4D-99BD-1F9A3D05AD6B}" type="presParOf" srcId="{60B3804D-0E8E-F348-AB65-A71ECD6C08C9}" destId="{D60871AD-223C-CA43-BA9A-8214AFFDF6B6}" srcOrd="2" destOrd="0" presId="urn:microsoft.com/office/officeart/2008/layout/SquareAccentList"/>
    <dgm:cxn modelId="{B09373A1-5D2D-DA4E-8194-ABE999825761}" type="presParOf" srcId="{D60871AD-223C-CA43-BA9A-8214AFFDF6B6}" destId="{C1D9106C-BD81-0849-AC35-AB7F6CFB1FE9}" srcOrd="0" destOrd="0" presId="urn:microsoft.com/office/officeart/2008/layout/SquareAccentList"/>
    <dgm:cxn modelId="{1E902A8F-5D4D-4D45-99BE-D0A0B867AAA7}" type="presParOf" srcId="{C1D9106C-BD81-0849-AC35-AB7F6CFB1FE9}" destId="{99623D4B-CDAC-3A4A-9494-F9F2E4164D78}" srcOrd="0" destOrd="0" presId="urn:microsoft.com/office/officeart/2008/layout/SquareAccentList"/>
    <dgm:cxn modelId="{BB579AC1-E149-274B-A238-99588305AAAB}" type="presParOf" srcId="{C1D9106C-BD81-0849-AC35-AB7F6CFB1FE9}" destId="{26816ABF-39C2-8D42-B6FC-8277B35924F7}" srcOrd="1" destOrd="0" presId="urn:microsoft.com/office/officeart/2008/layout/SquareAccentList"/>
    <dgm:cxn modelId="{69E4B885-CB44-4040-B5B6-1B455B58A64F}" type="presParOf" srcId="{C1D9106C-BD81-0849-AC35-AB7F6CFB1FE9}" destId="{40168A2F-EFA6-EF4F-826A-A352067BBEDB}" srcOrd="2" destOrd="0" presId="urn:microsoft.com/office/officeart/2008/layout/SquareAccentList"/>
    <dgm:cxn modelId="{6615C1B5-6C00-684B-B24F-2244F82C09CE}" type="presParOf" srcId="{D60871AD-223C-CA43-BA9A-8214AFFDF6B6}" destId="{69543610-06C6-F345-9BFF-B74B7DF64246}" srcOrd="1" destOrd="0" presId="urn:microsoft.com/office/officeart/2008/layout/SquareAccentList"/>
    <dgm:cxn modelId="{8812A923-CBFD-014B-9D01-9358CCD9A2C8}" type="presParOf" srcId="{69543610-06C6-F345-9BFF-B74B7DF64246}" destId="{CB461171-07BD-A64B-84BA-1B21FE9DBBBD}" srcOrd="0" destOrd="0" presId="urn:microsoft.com/office/officeart/2008/layout/SquareAccentList"/>
    <dgm:cxn modelId="{4EA5FD54-A5F8-BB43-9579-87E60C676DEC}" type="presParOf" srcId="{CB461171-07BD-A64B-84BA-1B21FE9DBBBD}" destId="{3EEBC13A-532B-4A43-983C-0CD5A58433C1}" srcOrd="0" destOrd="0" presId="urn:microsoft.com/office/officeart/2008/layout/SquareAccentList"/>
    <dgm:cxn modelId="{A81A518B-E0F7-444E-9ACD-471DE38772F5}" type="presParOf" srcId="{CB461171-07BD-A64B-84BA-1B21FE9DBBBD}" destId="{5AB58519-F126-1945-A7B2-FC19159009B8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187E19-8D4F-6E4D-A510-D08E997B3456}">
      <dsp:nvSpPr>
        <dsp:cNvPr id="0" name=""/>
        <dsp:cNvSpPr/>
      </dsp:nvSpPr>
      <dsp:spPr>
        <a:xfrm>
          <a:off x="3989710" y="2007878"/>
          <a:ext cx="4212579" cy="4212579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4000" kern="1200" dirty="0">
              <a:latin typeface="Segoe UI" panose="020B0502040204020203" pitchFamily="34" charset="0"/>
              <a:cs typeface="Segoe UI" panose="020B0502040204020203" pitchFamily="34" charset="0"/>
            </a:rPr>
            <a:t>أشكال الإصلاح المؤسساتي</a:t>
          </a:r>
          <a:endParaRPr lang="en-GB" sz="4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606628" y="2624796"/>
        <a:ext cx="2978743" cy="2978743"/>
      </dsp:txXfrm>
    </dsp:sp>
    <dsp:sp modelId="{54536362-064C-7B4B-A67E-2A718C2897EB}">
      <dsp:nvSpPr>
        <dsp:cNvPr id="0" name=""/>
        <dsp:cNvSpPr/>
      </dsp:nvSpPr>
      <dsp:spPr>
        <a:xfrm>
          <a:off x="5042855" y="320347"/>
          <a:ext cx="2106289" cy="2106289"/>
        </a:xfrm>
        <a:prstGeom prst="ellipse">
          <a:avLst/>
        </a:prstGeom>
        <a:solidFill>
          <a:schemeClr val="accent5">
            <a:alpha val="50000"/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الشخصي</a:t>
          </a:r>
          <a:endParaRPr lang="en-GB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5351314" y="628806"/>
        <a:ext cx="1489371" cy="1489371"/>
      </dsp:txXfrm>
    </dsp:sp>
    <dsp:sp modelId="{76CC708B-409B-3846-B203-1AD4D3D90C61}">
      <dsp:nvSpPr>
        <dsp:cNvPr id="0" name=""/>
        <dsp:cNvSpPr/>
      </dsp:nvSpPr>
      <dsp:spPr>
        <a:xfrm>
          <a:off x="2669359" y="4431362"/>
          <a:ext cx="2106289" cy="2106289"/>
        </a:xfrm>
        <a:prstGeom prst="ellipse">
          <a:avLst/>
        </a:prstGeom>
        <a:solidFill>
          <a:schemeClr val="accent5">
            <a:alpha val="50000"/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الهيكلي</a:t>
          </a:r>
          <a:endParaRPr lang="en-GB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977818" y="4739821"/>
        <a:ext cx="1489371" cy="1489371"/>
      </dsp:txXfrm>
    </dsp:sp>
    <dsp:sp modelId="{B0371279-E195-2046-B273-9B859434944E}">
      <dsp:nvSpPr>
        <dsp:cNvPr id="0" name=""/>
        <dsp:cNvSpPr/>
      </dsp:nvSpPr>
      <dsp:spPr>
        <a:xfrm>
          <a:off x="7416350" y="4431362"/>
          <a:ext cx="2106289" cy="2106289"/>
        </a:xfrm>
        <a:prstGeom prst="ellipse">
          <a:avLst/>
        </a:prstGeom>
        <a:solidFill>
          <a:schemeClr val="accent5">
            <a:alpha val="50000"/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300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التشريعي</a:t>
          </a:r>
          <a:endParaRPr lang="en-GB" sz="23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7724809" y="4739821"/>
        <a:ext cx="1489371" cy="14893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501738-78E8-B04F-9D46-6C8999A163F4}">
      <dsp:nvSpPr>
        <dsp:cNvPr id="0" name=""/>
        <dsp:cNvSpPr/>
      </dsp:nvSpPr>
      <dsp:spPr>
        <a:xfrm>
          <a:off x="8210031" y="826045"/>
          <a:ext cx="3908544" cy="459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6D98158-ED0E-D84A-B20C-5A62E2781792}">
      <dsp:nvSpPr>
        <dsp:cNvPr id="0" name=""/>
        <dsp:cNvSpPr/>
      </dsp:nvSpPr>
      <dsp:spPr>
        <a:xfrm>
          <a:off x="11831440" y="998738"/>
          <a:ext cx="287135" cy="28713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051EB-2BD4-414F-A1E9-7B86B710EA8B}">
      <dsp:nvSpPr>
        <dsp:cNvPr id="0" name=""/>
        <dsp:cNvSpPr/>
      </dsp:nvSpPr>
      <dsp:spPr>
        <a:xfrm>
          <a:off x="8210031" y="0"/>
          <a:ext cx="3908544" cy="826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الشخصي</a:t>
          </a:r>
          <a:endParaRPr lang="en-GB" sz="2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210031" y="0"/>
        <a:ext cx="3908544" cy="826045"/>
      </dsp:txXfrm>
    </dsp:sp>
    <dsp:sp modelId="{48D5A820-976C-EF4B-B086-87148FE2C312}">
      <dsp:nvSpPr>
        <dsp:cNvPr id="0" name=""/>
        <dsp:cNvSpPr/>
      </dsp:nvSpPr>
      <dsp:spPr>
        <a:xfrm>
          <a:off x="11831447" y="1668043"/>
          <a:ext cx="287128" cy="2871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99DAAB-C61B-7343-9B31-18B84A08436D}">
      <dsp:nvSpPr>
        <dsp:cNvPr id="0" name=""/>
        <dsp:cNvSpPr/>
      </dsp:nvSpPr>
      <dsp:spPr>
        <a:xfrm>
          <a:off x="8210031" y="1476959"/>
          <a:ext cx="3634946" cy="669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latin typeface="Segoe UI" panose="020B0502040204020203" pitchFamily="34" charset="0"/>
              <a:cs typeface="Segoe UI" panose="020B0502040204020203" pitchFamily="34" charset="0"/>
            </a:rPr>
            <a:t>تطبيق على قوانين العزل السياسي</a:t>
          </a:r>
          <a:endParaRPr lang="en-GB" sz="2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8210031" y="1476959"/>
        <a:ext cx="3634946" cy="669297"/>
      </dsp:txXfrm>
    </dsp:sp>
    <dsp:sp modelId="{6937462D-70D5-3E40-ADF4-D272395142C9}">
      <dsp:nvSpPr>
        <dsp:cNvPr id="0" name=""/>
        <dsp:cNvSpPr/>
      </dsp:nvSpPr>
      <dsp:spPr>
        <a:xfrm>
          <a:off x="4106059" y="826045"/>
          <a:ext cx="3908544" cy="459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5B67CE4-5C82-DF4C-87BE-D9B916DD5BAC}">
      <dsp:nvSpPr>
        <dsp:cNvPr id="0" name=""/>
        <dsp:cNvSpPr/>
      </dsp:nvSpPr>
      <dsp:spPr>
        <a:xfrm>
          <a:off x="7727468" y="998738"/>
          <a:ext cx="287135" cy="28713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12FC1B-491B-C949-A00D-5BF7C806F5E8}">
      <dsp:nvSpPr>
        <dsp:cNvPr id="0" name=""/>
        <dsp:cNvSpPr/>
      </dsp:nvSpPr>
      <dsp:spPr>
        <a:xfrm>
          <a:off x="4106059" y="0"/>
          <a:ext cx="3908544" cy="826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الهيكلي</a:t>
          </a:r>
          <a:endParaRPr lang="en-GB" sz="2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06059" y="0"/>
        <a:ext cx="3908544" cy="826045"/>
      </dsp:txXfrm>
    </dsp:sp>
    <dsp:sp modelId="{74CAC328-768A-F949-B6E1-7C3B6845A7EB}">
      <dsp:nvSpPr>
        <dsp:cNvPr id="0" name=""/>
        <dsp:cNvSpPr/>
      </dsp:nvSpPr>
      <dsp:spPr>
        <a:xfrm>
          <a:off x="7727475" y="1668043"/>
          <a:ext cx="287128" cy="2871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684EDC-0D76-294D-81DC-50D834B089CC}">
      <dsp:nvSpPr>
        <dsp:cNvPr id="0" name=""/>
        <dsp:cNvSpPr/>
      </dsp:nvSpPr>
      <dsp:spPr>
        <a:xfrm>
          <a:off x="4106059" y="1476959"/>
          <a:ext cx="3634946" cy="669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latin typeface="Segoe UI" panose="020B0502040204020203" pitchFamily="34" charset="0"/>
              <a:cs typeface="Segoe UI" panose="020B0502040204020203" pitchFamily="34" charset="0"/>
            </a:rPr>
            <a:t>تطبيق على إعادة الهيكلة الأمنية</a:t>
          </a:r>
          <a:endParaRPr lang="en-GB" sz="2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4106059" y="1476959"/>
        <a:ext cx="3634946" cy="669297"/>
      </dsp:txXfrm>
    </dsp:sp>
    <dsp:sp modelId="{99623D4B-CDAC-3A4A-9494-F9F2E4164D78}">
      <dsp:nvSpPr>
        <dsp:cNvPr id="0" name=""/>
        <dsp:cNvSpPr/>
      </dsp:nvSpPr>
      <dsp:spPr>
        <a:xfrm>
          <a:off x="2088" y="826045"/>
          <a:ext cx="3908544" cy="4598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6816ABF-39C2-8D42-B6FC-8277B35924F7}">
      <dsp:nvSpPr>
        <dsp:cNvPr id="0" name=""/>
        <dsp:cNvSpPr/>
      </dsp:nvSpPr>
      <dsp:spPr>
        <a:xfrm>
          <a:off x="3623496" y="998738"/>
          <a:ext cx="287135" cy="287135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168A2F-EFA6-EF4F-826A-A352067BBEDB}">
      <dsp:nvSpPr>
        <dsp:cNvPr id="0" name=""/>
        <dsp:cNvSpPr/>
      </dsp:nvSpPr>
      <dsp:spPr>
        <a:xfrm>
          <a:off x="2088" y="0"/>
          <a:ext cx="3908544" cy="8260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400" b="1" kern="1200" dirty="0">
              <a:latin typeface="Segoe UI" panose="020B0502040204020203" pitchFamily="34" charset="0"/>
              <a:cs typeface="Segoe UI" panose="020B0502040204020203" pitchFamily="34" charset="0"/>
            </a:rPr>
            <a:t>الإصلاح المؤسساتي التشريعي</a:t>
          </a:r>
          <a:endParaRPr lang="en-GB" sz="2400" b="1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88" y="0"/>
        <a:ext cx="3908544" cy="826045"/>
      </dsp:txXfrm>
    </dsp:sp>
    <dsp:sp modelId="{3EEBC13A-532B-4A43-983C-0CD5A58433C1}">
      <dsp:nvSpPr>
        <dsp:cNvPr id="0" name=""/>
        <dsp:cNvSpPr/>
      </dsp:nvSpPr>
      <dsp:spPr>
        <a:xfrm>
          <a:off x="3623503" y="1668043"/>
          <a:ext cx="287128" cy="28712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58519-F126-1945-A7B2-FC19159009B8}">
      <dsp:nvSpPr>
        <dsp:cNvPr id="0" name=""/>
        <dsp:cNvSpPr/>
      </dsp:nvSpPr>
      <dsp:spPr>
        <a:xfrm>
          <a:off x="2088" y="1476959"/>
          <a:ext cx="3634946" cy="669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ar-SA" sz="2000" kern="1200" dirty="0">
              <a:latin typeface="Segoe UI" panose="020B0502040204020203" pitchFamily="34" charset="0"/>
              <a:cs typeface="Segoe UI" panose="020B0502040204020203" pitchFamily="34" charset="0"/>
            </a:rPr>
            <a:t>بناء الدساتير كأداة سلام</a:t>
          </a:r>
          <a:endParaRPr lang="en-GB" sz="20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088" y="1476959"/>
        <a:ext cx="3634946" cy="66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19T11:27:31.452"/>
    </inkml:context>
    <inkml:brush xml:id="br0">
      <inkml:brushProperty name="width" value="0.1" units="cm"/>
      <inkml:brushProperty name="height" value="0.6" units="cm"/>
      <inkml:brushProperty name="color" value="#849398"/>
      <inkml:brushProperty name="inkEffects" value="pencil"/>
    </inkml:brush>
  </inkml:definitions>
  <inkml:trace contextRef="#ctx0" brushRef="#br0">1 1 16383,'0'8'0,"0"-1"0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E3A2B-95FD-4843-B31F-A2F875BF8FF2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F7793-96AF-D746-8A60-A7B71FE163CC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1342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377328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algn="r" defTabSz="914400" rtl="1" eaLnBrk="1" latinLnBrk="0" hangingPunct="1"/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26072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7F7793-96AF-D746-8A60-A7B71FE163C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157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D9F79-271A-054D-86DF-1A0D7B90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B17C6-552E-CE48-8024-DFFBF35691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72E70C-A34D-684F-9C31-B15491326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B07675-A6A1-3C4C-AB64-F686DD1F3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62DF4-3745-A74B-B9D2-F0C353A1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878002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E30E-1118-A146-A5A9-BBEA9C1D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CE1D97-D3E3-C54C-88C0-623B78841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DCF3D6-30C4-CE46-BB95-AB37F0166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A2D66-D91C-FA48-A71B-DBA10DC16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11F50E-761B-5943-B726-BC7C45618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84661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661F20-73E3-3649-8F79-40D638A21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7A52CB-F8F9-A446-AE28-9381F1859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A3420C-AE5B-B849-B1C6-25CE7CE53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C6D07-365F-844A-BD4E-98F0217D6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0F2A2-F1C5-A146-B73B-B221B9C77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6600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503AC-7453-D04D-AD3C-ADC333090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54731-3C40-6E40-AC33-85539B8CD5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57AF47-CB90-9045-8D4E-AFD57FF97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732DA-B132-9546-A64D-5871E29D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4F287-FC7D-A647-A36C-49B8EEC58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7764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38F18-9274-3F4B-8B05-D5D5CFD54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4E382C-2D67-2E42-A78A-0CA2C8B433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3C7DC-B6E0-BE4A-AE9A-D5A4441EA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6010D-418B-B341-98A0-74B41876F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09B70D-C4FB-BC4B-9450-D84024B71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415112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3DE5C-D62E-4747-BA82-88B7DF9FA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2C6F9-9455-4A4D-BCE0-34C5DF210A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F510F0-D4B8-7B44-A6A1-D7971C726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53CA68-62A4-C141-BD7F-53926390B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8CE7C8-42AE-2341-8C81-015D7936E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86C4D-8923-A64B-A539-B32633F8B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16114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70C788-17A1-4540-9711-FB529D3DB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201CC-6DE8-0343-B04D-A3F5C662B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17D807-7F12-5F4F-844A-1524DD4EF4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3D8320-145B-AF42-BBA2-4BD8B1638D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F7F6F4-DA73-6745-9E39-ED53E7F82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6BFF1F-1D40-2C44-A9A6-94CDA9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7BB8AC-2B73-1443-90AE-CE45222E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FC1EF3-3164-9E40-9F66-E2672EDFF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35781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2981D-EAE8-5046-89F2-E71BCC720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5CF5DB9-6D83-A644-BF52-A18B14EC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117EF-24B3-2841-9572-D7EC40DA8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7713D-0BAD-F04C-A949-A188EF929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027470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7D760-CD4A-C744-A74F-BE73C529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8BADF6-A7E7-E049-B7D5-56D3ADB72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32FB8F-71DC-6745-8297-E94C55D50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9956157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762D-7BF7-2243-B755-D8B049402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D07BD-EE4A-CF43-AB68-C6C1EF7BB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AE799D-9660-0C45-A7D1-2EFCA0AC1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4F1D21-15B9-F04A-AD75-4DD6345AF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C9C4F-6A4B-4D43-A209-7C29F9EE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002074-84AF-8B43-8F27-2D7DA19C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47494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D7921-D732-5D42-99DA-61E5004B2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DB2B59-56DD-9547-A44A-C3ED45E7D6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D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72CC2E-7CED-4B4D-ABA4-1EC32DBE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F5AD3E-64D3-9343-8919-94F057FA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45E802-A766-E046-ADD1-E01D39FBA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9DD92-327E-9243-ABAA-FD488E70D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67944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" name="click.wav"/>
          </p:stSnd>
        </p:sndAc>
      </p:transition>
    </mc:Choice>
    <mc:Fallback xmlns="">
      <p:transition spd="slow">
        <p:fade/>
        <p:sndAc>
          <p:stSnd>
            <p:snd r:embed="rId3" name="click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AB447B-9C43-6648-8E93-42D22C648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D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62D5F4-1FE6-EE4D-B629-9C69C1815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E11B0-C991-E949-AF59-7B71F465F7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7CB75A-47E9-E54D-BDAC-3F9D51DE3A4D}" type="datetimeFigureOut">
              <a:rPr lang="en-DE" smtClean="0"/>
              <a:t>04/18/2023</a:t>
            </a:fld>
            <a:endParaRPr lang="en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7E19C-093E-B64D-8CEE-96F95112D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96C9E6-63B1-254F-93CE-2949A79D53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5D943-0EE4-D14C-957A-5342B581B019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40041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  <p:sndAc>
          <p:stSnd>
            <p:snd r:embed="rId13" name="click.wav"/>
          </p:stSnd>
        </p:sndAc>
      </p:transition>
    </mc:Choice>
    <mc:Fallback xmlns="">
      <p:transition spd="slow">
        <p:fade/>
        <p:sndAc>
          <p:stSnd>
            <p:snd r:embed="rId14" name="click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customXml" Target="../ink/ink1.xml"/><Relationship Id="rId11" Type="http://schemas.openxmlformats.org/officeDocument/2006/relationships/image" Target="../media/image1.jpeg"/><Relationship Id="rId5" Type="http://schemas.openxmlformats.org/officeDocument/2006/relationships/audio" Target="../media/audio1.wav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audio" Target="../media/audio1.wav"/><Relationship Id="rId3" Type="http://schemas.openxmlformats.org/officeDocument/2006/relationships/audio" Target="../media/media2.m4a"/><Relationship Id="rId7" Type="http://schemas.openxmlformats.org/officeDocument/2006/relationships/diagramData" Target="../diagrams/data1.xml"/><Relationship Id="rId12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audio" Target="../media/audio1.wav"/><Relationship Id="rId11" Type="http://schemas.microsoft.com/office/2007/relationships/diagramDrawing" Target="../diagrams/drawing1.xml"/><Relationship Id="rId5" Type="http://schemas.openxmlformats.org/officeDocument/2006/relationships/notesSlide" Target="../notesSlides/notesSlide2.xml"/><Relationship Id="rId10" Type="http://schemas.openxmlformats.org/officeDocument/2006/relationships/diagramColors" Target="../diagrams/colors1.xml"/><Relationship Id="rId4" Type="http://schemas.openxmlformats.org/officeDocument/2006/relationships/slideLayout" Target="../slideLayouts/slideLayout1.xml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audio" Target="../media/audio1.wav"/><Relationship Id="rId3" Type="http://schemas.openxmlformats.org/officeDocument/2006/relationships/audio" Target="../media/media3.m4a"/><Relationship Id="rId7" Type="http://schemas.openxmlformats.org/officeDocument/2006/relationships/diagramData" Target="../diagrams/data2.xml"/><Relationship Id="rId12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microsoft.com/office/2007/relationships/diagramDrawing" Target="../diagrams/drawing2.xml"/><Relationship Id="rId5" Type="http://schemas.openxmlformats.org/officeDocument/2006/relationships/notesSlide" Target="../notesSlides/notesSlide3.xml"/><Relationship Id="rId10" Type="http://schemas.openxmlformats.org/officeDocument/2006/relationships/diagramColors" Target="../diagrams/colors2.xml"/><Relationship Id="rId4" Type="http://schemas.openxmlformats.org/officeDocument/2006/relationships/slideLayout" Target="../slideLayouts/slideLayout2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F3856E9-4239-4EE7-A372-FDCF4882FD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C9CDCF-90F8-42B0-BD0A-794C526880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30095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7D05FE-3FB8-4314-A050-9AB40814D7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05" y="-11219"/>
            <a:ext cx="5646974" cy="6483075"/>
            <a:chOff x="-19221" y="0"/>
            <a:chExt cx="5646974" cy="648307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DDC6C42-DDD5-4105-85F2-9C052563AE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16610"/>
              <a:ext cx="5535001" cy="6250127"/>
            </a:xfrm>
            <a:custGeom>
              <a:avLst/>
              <a:gdLst>
                <a:gd name="connsiteX0" fmla="*/ 2510242 w 5535001"/>
                <a:gd name="connsiteY0" fmla="*/ 174 h 6250127"/>
                <a:gd name="connsiteX1" fmla="*/ 2550551 w 5535001"/>
                <a:gd name="connsiteY1" fmla="*/ 510 h 6250127"/>
                <a:gd name="connsiteX2" fmla="*/ 2629490 w 5535001"/>
                <a:gd name="connsiteY2" fmla="*/ 3757 h 6250127"/>
                <a:gd name="connsiteX3" fmla="*/ 2708317 w 5535001"/>
                <a:gd name="connsiteY3" fmla="*/ 7229 h 6250127"/>
                <a:gd name="connsiteX4" fmla="*/ 2787256 w 5535001"/>
                <a:gd name="connsiteY4" fmla="*/ 14619 h 6250127"/>
                <a:gd name="connsiteX5" fmla="*/ 3408467 w 5535001"/>
                <a:gd name="connsiteY5" fmla="*/ 145064 h 6250127"/>
                <a:gd name="connsiteX6" fmla="*/ 3557723 w 5535001"/>
                <a:gd name="connsiteY6" fmla="*/ 199593 h 6250127"/>
                <a:gd name="connsiteX7" fmla="*/ 3594337 w 5535001"/>
                <a:gd name="connsiteY7" fmla="*/ 214597 h 6250127"/>
                <a:gd name="connsiteX8" fmla="*/ 3630616 w 5535001"/>
                <a:gd name="connsiteY8" fmla="*/ 230385 h 6250127"/>
                <a:gd name="connsiteX9" fmla="*/ 3703172 w 5535001"/>
                <a:gd name="connsiteY9" fmla="*/ 262073 h 6250127"/>
                <a:gd name="connsiteX10" fmla="*/ 3739003 w 5535001"/>
                <a:gd name="connsiteY10" fmla="*/ 278756 h 6250127"/>
                <a:gd name="connsiteX11" fmla="*/ 3756806 w 5535001"/>
                <a:gd name="connsiteY11" fmla="*/ 287266 h 6250127"/>
                <a:gd name="connsiteX12" fmla="*/ 3773714 w 5535001"/>
                <a:gd name="connsiteY12" fmla="*/ 297567 h 6250127"/>
                <a:gd name="connsiteX13" fmla="*/ 3840784 w 5535001"/>
                <a:gd name="connsiteY13" fmla="*/ 339332 h 6250127"/>
                <a:gd name="connsiteX14" fmla="*/ 3873927 w 5535001"/>
                <a:gd name="connsiteY14" fmla="*/ 360495 h 6250127"/>
                <a:gd name="connsiteX15" fmla="*/ 3906062 w 5535001"/>
                <a:gd name="connsiteY15" fmla="*/ 383001 h 6250127"/>
                <a:gd name="connsiteX16" fmla="*/ 3969662 w 5535001"/>
                <a:gd name="connsiteY16" fmla="*/ 428572 h 6250127"/>
                <a:gd name="connsiteX17" fmla="*/ 4423029 w 5535001"/>
                <a:gd name="connsiteY17" fmla="*/ 837600 h 6250127"/>
                <a:gd name="connsiteX18" fmla="*/ 4474647 w 5535001"/>
                <a:gd name="connsiteY18" fmla="*/ 891569 h 6250127"/>
                <a:gd name="connsiteX19" fmla="*/ 4524250 w 5535001"/>
                <a:gd name="connsiteY19" fmla="*/ 946883 h 6250127"/>
                <a:gd name="connsiteX20" fmla="*/ 4573965 w 5535001"/>
                <a:gd name="connsiteY20" fmla="*/ 1001748 h 6250127"/>
                <a:gd name="connsiteX21" fmla="*/ 4622224 w 5535001"/>
                <a:gd name="connsiteY21" fmla="*/ 1057509 h 6250127"/>
                <a:gd name="connsiteX22" fmla="*/ 4717510 w 5535001"/>
                <a:gd name="connsiteY22" fmla="*/ 1169143 h 6250127"/>
                <a:gd name="connsiteX23" fmla="*/ 4764986 w 5535001"/>
                <a:gd name="connsiteY23" fmla="*/ 1224681 h 6250127"/>
                <a:gd name="connsiteX24" fmla="*/ 4813021 w 5535001"/>
                <a:gd name="connsiteY24" fmla="*/ 1279994 h 6250127"/>
                <a:gd name="connsiteX25" fmla="*/ 5001915 w 5535001"/>
                <a:gd name="connsiteY25" fmla="*/ 1506846 h 6250127"/>
                <a:gd name="connsiteX26" fmla="*/ 5170542 w 5535001"/>
                <a:gd name="connsiteY26" fmla="*/ 1751165 h 6250127"/>
                <a:gd name="connsiteX27" fmla="*/ 5428969 w 5535001"/>
                <a:gd name="connsiteY27" fmla="*/ 2293660 h 6250127"/>
                <a:gd name="connsiteX28" fmla="*/ 5534893 w 5535001"/>
                <a:gd name="connsiteY28" fmla="*/ 2899307 h 6250127"/>
                <a:gd name="connsiteX29" fmla="*/ 5508804 w 5535001"/>
                <a:gd name="connsiteY29" fmla="*/ 3211144 h 6250127"/>
                <a:gd name="connsiteX30" fmla="*/ 5426282 w 5535001"/>
                <a:gd name="connsiteY30" fmla="*/ 3513352 h 6250127"/>
                <a:gd name="connsiteX31" fmla="*/ 5248250 w 5535001"/>
                <a:gd name="connsiteY31" fmla="*/ 4030542 h 6250127"/>
                <a:gd name="connsiteX32" fmla="*/ 5208612 w 5535001"/>
                <a:gd name="connsiteY32" fmla="*/ 4161771 h 6250127"/>
                <a:gd name="connsiteX33" fmla="*/ 5170318 w 5535001"/>
                <a:gd name="connsiteY33" fmla="*/ 4294680 h 6250127"/>
                <a:gd name="connsiteX34" fmla="*/ 5132248 w 5535001"/>
                <a:gd name="connsiteY34" fmla="*/ 4430164 h 6250127"/>
                <a:gd name="connsiteX35" fmla="*/ 5112765 w 5535001"/>
                <a:gd name="connsiteY35" fmla="*/ 4498914 h 6250127"/>
                <a:gd name="connsiteX36" fmla="*/ 5091715 w 5535001"/>
                <a:gd name="connsiteY36" fmla="*/ 4569119 h 6250127"/>
                <a:gd name="connsiteX37" fmla="*/ 5068985 w 5535001"/>
                <a:gd name="connsiteY37" fmla="*/ 4640220 h 6250127"/>
                <a:gd name="connsiteX38" fmla="*/ 5043904 w 5535001"/>
                <a:gd name="connsiteY38" fmla="*/ 4712105 h 6250127"/>
                <a:gd name="connsiteX39" fmla="*/ 5015799 w 5535001"/>
                <a:gd name="connsiteY39" fmla="*/ 4784438 h 6250127"/>
                <a:gd name="connsiteX40" fmla="*/ 4982880 w 5535001"/>
                <a:gd name="connsiteY40" fmla="*/ 4856435 h 6250127"/>
                <a:gd name="connsiteX41" fmla="*/ 4817276 w 5535001"/>
                <a:gd name="connsiteY41" fmla="*/ 5125275 h 6250127"/>
                <a:gd name="connsiteX42" fmla="*/ 4618753 w 5535001"/>
                <a:gd name="connsiteY42" fmla="*/ 5355374 h 6250127"/>
                <a:gd name="connsiteX43" fmla="*/ 4566575 w 5535001"/>
                <a:gd name="connsiteY43" fmla="*/ 5408560 h 6250127"/>
                <a:gd name="connsiteX44" fmla="*/ 4513837 w 5535001"/>
                <a:gd name="connsiteY44" fmla="*/ 5461186 h 6250127"/>
                <a:gd name="connsiteX45" fmla="*/ 4459531 w 5535001"/>
                <a:gd name="connsiteY45" fmla="*/ 5512580 h 6250127"/>
                <a:gd name="connsiteX46" fmla="*/ 4404554 w 5535001"/>
                <a:gd name="connsiteY46" fmla="*/ 5563526 h 6250127"/>
                <a:gd name="connsiteX47" fmla="*/ 4348009 w 5535001"/>
                <a:gd name="connsiteY47" fmla="*/ 5613017 h 6250127"/>
                <a:gd name="connsiteX48" fmla="*/ 4290568 w 5535001"/>
                <a:gd name="connsiteY48" fmla="*/ 5661948 h 6250127"/>
                <a:gd name="connsiteX49" fmla="*/ 4276124 w 5535001"/>
                <a:gd name="connsiteY49" fmla="*/ 5674153 h 6250127"/>
                <a:gd name="connsiteX50" fmla="*/ 4261120 w 5535001"/>
                <a:gd name="connsiteY50" fmla="*/ 5685798 h 6250127"/>
                <a:gd name="connsiteX51" fmla="*/ 4231112 w 5535001"/>
                <a:gd name="connsiteY51" fmla="*/ 5708976 h 6250127"/>
                <a:gd name="connsiteX52" fmla="*/ 4170984 w 5535001"/>
                <a:gd name="connsiteY52" fmla="*/ 5755443 h 6250127"/>
                <a:gd name="connsiteX53" fmla="*/ 4046025 w 5535001"/>
                <a:gd name="connsiteY53" fmla="*/ 5843228 h 6250127"/>
                <a:gd name="connsiteX54" fmla="*/ 3915356 w 5535001"/>
                <a:gd name="connsiteY54" fmla="*/ 5923735 h 6250127"/>
                <a:gd name="connsiteX55" fmla="*/ 3346323 w 5535001"/>
                <a:gd name="connsiteY55" fmla="*/ 6158872 h 6250127"/>
                <a:gd name="connsiteX56" fmla="*/ 2743476 w 5535001"/>
                <a:gd name="connsiteY56" fmla="*/ 6247328 h 6250127"/>
                <a:gd name="connsiteX57" fmla="*/ 2668120 w 5535001"/>
                <a:gd name="connsiteY57" fmla="*/ 6249344 h 6250127"/>
                <a:gd name="connsiteX58" fmla="*/ 2630498 w 5535001"/>
                <a:gd name="connsiteY58" fmla="*/ 6250127 h 6250127"/>
                <a:gd name="connsiteX59" fmla="*/ 2592988 w 5535001"/>
                <a:gd name="connsiteY59" fmla="*/ 6249568 h 6250127"/>
                <a:gd name="connsiteX60" fmla="*/ 2518080 w 5535001"/>
                <a:gd name="connsiteY60" fmla="*/ 6247777 h 6250127"/>
                <a:gd name="connsiteX61" fmla="*/ 2442948 w 5535001"/>
                <a:gd name="connsiteY61" fmla="*/ 6244529 h 6250127"/>
                <a:gd name="connsiteX62" fmla="*/ 2291676 w 5535001"/>
                <a:gd name="connsiteY62" fmla="*/ 6232213 h 6250127"/>
                <a:gd name="connsiteX63" fmla="*/ 2141412 w 5535001"/>
                <a:gd name="connsiteY63" fmla="*/ 6212394 h 6250127"/>
                <a:gd name="connsiteX64" fmla="*/ 1992715 w 5535001"/>
                <a:gd name="connsiteY64" fmla="*/ 6184961 h 6250127"/>
                <a:gd name="connsiteX65" fmla="*/ 1845811 w 5535001"/>
                <a:gd name="connsiteY65" fmla="*/ 6151034 h 6250127"/>
                <a:gd name="connsiteX66" fmla="*/ 1701033 w 5535001"/>
                <a:gd name="connsiteY66" fmla="*/ 6110724 h 6250127"/>
                <a:gd name="connsiteX67" fmla="*/ 1629484 w 5535001"/>
                <a:gd name="connsiteY67" fmla="*/ 6088219 h 6250127"/>
                <a:gd name="connsiteX68" fmla="*/ 1558383 w 5535001"/>
                <a:gd name="connsiteY68" fmla="*/ 6064929 h 6250127"/>
                <a:gd name="connsiteX69" fmla="*/ 1011968 w 5535001"/>
                <a:gd name="connsiteY69" fmla="*/ 5828896 h 6250127"/>
                <a:gd name="connsiteX70" fmla="*/ 511237 w 5535001"/>
                <a:gd name="connsiteY70" fmla="*/ 5512356 h 6250127"/>
                <a:gd name="connsiteX71" fmla="*/ 395572 w 5535001"/>
                <a:gd name="connsiteY71" fmla="*/ 5419757 h 6250127"/>
                <a:gd name="connsiteX72" fmla="*/ 284722 w 5535001"/>
                <a:gd name="connsiteY72" fmla="*/ 5321559 h 6250127"/>
                <a:gd name="connsiteX73" fmla="*/ 257513 w 5535001"/>
                <a:gd name="connsiteY73" fmla="*/ 5296477 h 6250127"/>
                <a:gd name="connsiteX74" fmla="*/ 243853 w 5535001"/>
                <a:gd name="connsiteY74" fmla="*/ 5283937 h 6250127"/>
                <a:gd name="connsiteX75" fmla="*/ 230752 w 5535001"/>
                <a:gd name="connsiteY75" fmla="*/ 5270836 h 6250127"/>
                <a:gd name="connsiteX76" fmla="*/ 178574 w 5535001"/>
                <a:gd name="connsiteY76" fmla="*/ 5218322 h 6250127"/>
                <a:gd name="connsiteX77" fmla="*/ 126508 w 5535001"/>
                <a:gd name="connsiteY77" fmla="*/ 5165584 h 6250127"/>
                <a:gd name="connsiteX78" fmla="*/ 76345 w 5535001"/>
                <a:gd name="connsiteY78" fmla="*/ 5111167 h 6250127"/>
                <a:gd name="connsiteX79" fmla="*/ 26407 w 5535001"/>
                <a:gd name="connsiteY79" fmla="*/ 5056413 h 6250127"/>
                <a:gd name="connsiteX80" fmla="*/ 0 w 5535001"/>
                <a:gd name="connsiteY80" fmla="*/ 5024776 h 6250127"/>
                <a:gd name="connsiteX81" fmla="*/ 0 w 5535001"/>
                <a:gd name="connsiteY81" fmla="*/ 4492798 h 6250127"/>
                <a:gd name="connsiteX82" fmla="*/ 28534 w 5535001"/>
                <a:gd name="connsiteY82" fmla="*/ 4537879 h 6250127"/>
                <a:gd name="connsiteX83" fmla="*/ 66604 w 5535001"/>
                <a:gd name="connsiteY83" fmla="*/ 4592745 h 6250127"/>
                <a:gd name="connsiteX84" fmla="*/ 104114 w 5535001"/>
                <a:gd name="connsiteY84" fmla="*/ 4647834 h 6250127"/>
                <a:gd name="connsiteX85" fmla="*/ 143751 w 5535001"/>
                <a:gd name="connsiteY85" fmla="*/ 4701580 h 6250127"/>
                <a:gd name="connsiteX86" fmla="*/ 182717 w 5535001"/>
                <a:gd name="connsiteY86" fmla="*/ 4755773 h 6250127"/>
                <a:gd name="connsiteX87" fmla="*/ 223810 w 5535001"/>
                <a:gd name="connsiteY87" fmla="*/ 4808399 h 6250127"/>
                <a:gd name="connsiteX88" fmla="*/ 264679 w 5535001"/>
                <a:gd name="connsiteY88" fmla="*/ 4861249 h 6250127"/>
                <a:gd name="connsiteX89" fmla="*/ 307788 w 5535001"/>
                <a:gd name="connsiteY89" fmla="*/ 4912420 h 6250127"/>
                <a:gd name="connsiteX90" fmla="*/ 351232 w 5535001"/>
                <a:gd name="connsiteY90" fmla="*/ 4963254 h 6250127"/>
                <a:gd name="connsiteX91" fmla="*/ 397028 w 5535001"/>
                <a:gd name="connsiteY91" fmla="*/ 5012185 h 6250127"/>
                <a:gd name="connsiteX92" fmla="*/ 443496 w 5535001"/>
                <a:gd name="connsiteY92" fmla="*/ 5060444 h 6250127"/>
                <a:gd name="connsiteX93" fmla="*/ 455140 w 5535001"/>
                <a:gd name="connsiteY93" fmla="*/ 5072537 h 6250127"/>
                <a:gd name="connsiteX94" fmla="*/ 467345 w 5535001"/>
                <a:gd name="connsiteY94" fmla="*/ 5083958 h 6250127"/>
                <a:gd name="connsiteX95" fmla="*/ 491755 w 5535001"/>
                <a:gd name="connsiteY95" fmla="*/ 5106912 h 6250127"/>
                <a:gd name="connsiteX96" fmla="*/ 540686 w 5535001"/>
                <a:gd name="connsiteY96" fmla="*/ 5152819 h 6250127"/>
                <a:gd name="connsiteX97" fmla="*/ 552890 w 5535001"/>
                <a:gd name="connsiteY97" fmla="*/ 5164353 h 6250127"/>
                <a:gd name="connsiteX98" fmla="*/ 565655 w 5535001"/>
                <a:gd name="connsiteY98" fmla="*/ 5175214 h 6250127"/>
                <a:gd name="connsiteX99" fmla="*/ 591072 w 5535001"/>
                <a:gd name="connsiteY99" fmla="*/ 5197048 h 6250127"/>
                <a:gd name="connsiteX100" fmla="*/ 694197 w 5535001"/>
                <a:gd name="connsiteY100" fmla="*/ 5283041 h 6250127"/>
                <a:gd name="connsiteX101" fmla="*/ 1146221 w 5535001"/>
                <a:gd name="connsiteY101" fmla="*/ 5573716 h 6250127"/>
                <a:gd name="connsiteX102" fmla="*/ 1650982 w 5535001"/>
                <a:gd name="connsiteY102" fmla="*/ 5758130 h 6250127"/>
                <a:gd name="connsiteX103" fmla="*/ 1716485 w 5535001"/>
                <a:gd name="connsiteY103" fmla="*/ 5772798 h 6250127"/>
                <a:gd name="connsiteX104" fmla="*/ 1782211 w 5535001"/>
                <a:gd name="connsiteY104" fmla="*/ 5786235 h 6250127"/>
                <a:gd name="connsiteX105" fmla="*/ 1848386 w 5535001"/>
                <a:gd name="connsiteY105" fmla="*/ 5796984 h 6250127"/>
                <a:gd name="connsiteX106" fmla="*/ 1881417 w 5535001"/>
                <a:gd name="connsiteY106" fmla="*/ 5802359 h 6250127"/>
                <a:gd name="connsiteX107" fmla="*/ 1914560 w 5535001"/>
                <a:gd name="connsiteY107" fmla="*/ 5807061 h 6250127"/>
                <a:gd name="connsiteX108" fmla="*/ 2047469 w 5535001"/>
                <a:gd name="connsiteY108" fmla="*/ 5821282 h 6250127"/>
                <a:gd name="connsiteX109" fmla="*/ 2180601 w 5535001"/>
                <a:gd name="connsiteY109" fmla="*/ 5828896 h 6250127"/>
                <a:gd name="connsiteX110" fmla="*/ 2313622 w 5535001"/>
                <a:gd name="connsiteY110" fmla="*/ 5830463 h 6250127"/>
                <a:gd name="connsiteX111" fmla="*/ 2380021 w 5535001"/>
                <a:gd name="connsiteY111" fmla="*/ 5828448 h 6250127"/>
                <a:gd name="connsiteX112" fmla="*/ 2446195 w 5535001"/>
                <a:gd name="connsiteY112" fmla="*/ 5826433 h 6250127"/>
                <a:gd name="connsiteX113" fmla="*/ 2513041 w 5535001"/>
                <a:gd name="connsiteY113" fmla="*/ 5822737 h 6250127"/>
                <a:gd name="connsiteX114" fmla="*/ 2580111 w 5535001"/>
                <a:gd name="connsiteY114" fmla="*/ 5818258 h 6250127"/>
                <a:gd name="connsiteX115" fmla="*/ 2613590 w 5535001"/>
                <a:gd name="connsiteY115" fmla="*/ 5816355 h 6250127"/>
                <a:gd name="connsiteX116" fmla="*/ 2646845 w 5535001"/>
                <a:gd name="connsiteY116" fmla="*/ 5813108 h 6250127"/>
                <a:gd name="connsiteX117" fmla="*/ 2713244 w 5535001"/>
                <a:gd name="connsiteY117" fmla="*/ 5806838 h 6250127"/>
                <a:gd name="connsiteX118" fmla="*/ 3230882 w 5535001"/>
                <a:gd name="connsiteY118" fmla="*/ 5721292 h 6250127"/>
                <a:gd name="connsiteX119" fmla="*/ 3720416 w 5535001"/>
                <a:gd name="connsiteY119" fmla="*/ 5556472 h 6250127"/>
                <a:gd name="connsiteX120" fmla="*/ 3837425 w 5535001"/>
                <a:gd name="connsiteY120" fmla="*/ 5499927 h 6250127"/>
                <a:gd name="connsiteX121" fmla="*/ 3951634 w 5535001"/>
                <a:gd name="connsiteY121" fmla="*/ 5436552 h 6250127"/>
                <a:gd name="connsiteX122" fmla="*/ 4007284 w 5535001"/>
                <a:gd name="connsiteY122" fmla="*/ 5401841 h 6250127"/>
                <a:gd name="connsiteX123" fmla="*/ 4035164 w 5535001"/>
                <a:gd name="connsiteY123" fmla="*/ 5384374 h 6250127"/>
                <a:gd name="connsiteX124" fmla="*/ 4049049 w 5535001"/>
                <a:gd name="connsiteY124" fmla="*/ 5375640 h 6250127"/>
                <a:gd name="connsiteX125" fmla="*/ 4062485 w 5535001"/>
                <a:gd name="connsiteY125" fmla="*/ 5366123 h 6250127"/>
                <a:gd name="connsiteX126" fmla="*/ 4116567 w 5535001"/>
                <a:gd name="connsiteY126" fmla="*/ 5328277 h 6250127"/>
                <a:gd name="connsiteX127" fmla="*/ 4169976 w 5535001"/>
                <a:gd name="connsiteY127" fmla="*/ 5289199 h 6250127"/>
                <a:gd name="connsiteX128" fmla="*/ 4222042 w 5535001"/>
                <a:gd name="connsiteY128" fmla="*/ 5247994 h 6250127"/>
                <a:gd name="connsiteX129" fmla="*/ 4273213 w 5535001"/>
                <a:gd name="connsiteY129" fmla="*/ 5205558 h 6250127"/>
                <a:gd name="connsiteX130" fmla="*/ 4323151 w 5535001"/>
                <a:gd name="connsiteY130" fmla="*/ 5161329 h 6250127"/>
                <a:gd name="connsiteX131" fmla="*/ 4371971 w 5535001"/>
                <a:gd name="connsiteY131" fmla="*/ 5116093 h 6250127"/>
                <a:gd name="connsiteX132" fmla="*/ 4546868 w 5535001"/>
                <a:gd name="connsiteY132" fmla="*/ 4924400 h 6250127"/>
                <a:gd name="connsiteX133" fmla="*/ 4675634 w 5535001"/>
                <a:gd name="connsiteY133" fmla="*/ 4715352 h 6250127"/>
                <a:gd name="connsiteX134" fmla="*/ 4700155 w 5535001"/>
                <a:gd name="connsiteY134" fmla="*/ 4659255 h 6250127"/>
                <a:gd name="connsiteX135" fmla="*/ 4721206 w 5535001"/>
                <a:gd name="connsiteY135" fmla="*/ 4600135 h 6250127"/>
                <a:gd name="connsiteX136" fmla="*/ 4740465 w 5535001"/>
                <a:gd name="connsiteY136" fmla="*/ 4538887 h 6250127"/>
                <a:gd name="connsiteX137" fmla="*/ 4758492 w 5535001"/>
                <a:gd name="connsiteY137" fmla="*/ 4475848 h 6250127"/>
                <a:gd name="connsiteX138" fmla="*/ 4891288 w 5535001"/>
                <a:gd name="connsiteY138" fmla="*/ 3930329 h 6250127"/>
                <a:gd name="connsiteX139" fmla="*/ 5066298 w 5535001"/>
                <a:gd name="connsiteY139" fmla="*/ 3382235 h 6250127"/>
                <a:gd name="connsiteX140" fmla="*/ 5156994 w 5535001"/>
                <a:gd name="connsiteY140" fmla="*/ 2898635 h 6250127"/>
                <a:gd name="connsiteX141" fmla="*/ 5083317 w 5535001"/>
                <a:gd name="connsiteY141" fmla="*/ 2402047 h 6250127"/>
                <a:gd name="connsiteX142" fmla="*/ 4871022 w 5535001"/>
                <a:gd name="connsiteY142" fmla="*/ 1926958 h 6250127"/>
                <a:gd name="connsiteX143" fmla="*/ 4727028 w 5535001"/>
                <a:gd name="connsiteY143" fmla="*/ 1703577 h 6250127"/>
                <a:gd name="connsiteX144" fmla="*/ 4563776 w 5535001"/>
                <a:gd name="connsiteY144" fmla="*/ 1490834 h 6250127"/>
                <a:gd name="connsiteX145" fmla="*/ 4370291 w 5535001"/>
                <a:gd name="connsiteY145" fmla="*/ 1300596 h 6250127"/>
                <a:gd name="connsiteX146" fmla="*/ 4266046 w 5535001"/>
                <a:gd name="connsiteY146" fmla="*/ 1214491 h 6250127"/>
                <a:gd name="connsiteX147" fmla="*/ 4212973 w 5535001"/>
                <a:gd name="connsiteY147" fmla="*/ 1173062 h 6250127"/>
                <a:gd name="connsiteX148" fmla="*/ 4157995 w 5535001"/>
                <a:gd name="connsiteY148" fmla="*/ 1134545 h 6250127"/>
                <a:gd name="connsiteX149" fmla="*/ 3697126 w 5535001"/>
                <a:gd name="connsiteY149" fmla="*/ 881044 h 6250127"/>
                <a:gd name="connsiteX150" fmla="*/ 3637670 w 5535001"/>
                <a:gd name="connsiteY150" fmla="*/ 856747 h 6250127"/>
                <a:gd name="connsiteX151" fmla="*/ 3608222 w 5535001"/>
                <a:gd name="connsiteY151" fmla="*/ 844318 h 6250127"/>
                <a:gd name="connsiteX152" fmla="*/ 3578214 w 5535001"/>
                <a:gd name="connsiteY152" fmla="*/ 833457 h 6250127"/>
                <a:gd name="connsiteX153" fmla="*/ 3518309 w 5535001"/>
                <a:gd name="connsiteY153" fmla="*/ 812294 h 6250127"/>
                <a:gd name="connsiteX154" fmla="*/ 3503417 w 5535001"/>
                <a:gd name="connsiteY154" fmla="*/ 806920 h 6250127"/>
                <a:gd name="connsiteX155" fmla="*/ 3489533 w 5535001"/>
                <a:gd name="connsiteY155" fmla="*/ 799642 h 6250127"/>
                <a:gd name="connsiteX156" fmla="*/ 3460869 w 5535001"/>
                <a:gd name="connsiteY156" fmla="*/ 787101 h 6250127"/>
                <a:gd name="connsiteX157" fmla="*/ 3402980 w 5535001"/>
                <a:gd name="connsiteY157" fmla="*/ 763475 h 6250127"/>
                <a:gd name="connsiteX158" fmla="*/ 3374092 w 5535001"/>
                <a:gd name="connsiteY158" fmla="*/ 751606 h 6250127"/>
                <a:gd name="connsiteX159" fmla="*/ 3344980 w 5535001"/>
                <a:gd name="connsiteY159" fmla="*/ 740409 h 6250127"/>
                <a:gd name="connsiteX160" fmla="*/ 3226627 w 5535001"/>
                <a:gd name="connsiteY160" fmla="*/ 700772 h 6250127"/>
                <a:gd name="connsiteX161" fmla="*/ 2735750 w 5535001"/>
                <a:gd name="connsiteY161" fmla="*/ 614667 h 6250127"/>
                <a:gd name="connsiteX162" fmla="*/ 2673158 w 5535001"/>
                <a:gd name="connsiteY162" fmla="*/ 610412 h 6250127"/>
                <a:gd name="connsiteX163" fmla="*/ 2610119 w 5535001"/>
                <a:gd name="connsiteY163" fmla="*/ 609628 h 6250127"/>
                <a:gd name="connsiteX164" fmla="*/ 2547080 w 5535001"/>
                <a:gd name="connsiteY164" fmla="*/ 608620 h 6250127"/>
                <a:gd name="connsiteX165" fmla="*/ 2516400 w 5535001"/>
                <a:gd name="connsiteY165" fmla="*/ 608844 h 6250127"/>
                <a:gd name="connsiteX166" fmla="*/ 2486280 w 5535001"/>
                <a:gd name="connsiteY166" fmla="*/ 609740 h 6250127"/>
                <a:gd name="connsiteX167" fmla="*/ 2426376 w 5535001"/>
                <a:gd name="connsiteY167" fmla="*/ 613099 h 6250127"/>
                <a:gd name="connsiteX168" fmla="*/ 2366920 w 5535001"/>
                <a:gd name="connsiteY168" fmla="*/ 618474 h 6250127"/>
                <a:gd name="connsiteX169" fmla="*/ 2337248 w 5535001"/>
                <a:gd name="connsiteY169" fmla="*/ 621497 h 6250127"/>
                <a:gd name="connsiteX170" fmla="*/ 2307800 w 5535001"/>
                <a:gd name="connsiteY170" fmla="*/ 625528 h 6250127"/>
                <a:gd name="connsiteX171" fmla="*/ 2278351 w 5535001"/>
                <a:gd name="connsiteY171" fmla="*/ 629559 h 6250127"/>
                <a:gd name="connsiteX172" fmla="*/ 2249127 w 5535001"/>
                <a:gd name="connsiteY172" fmla="*/ 634710 h 6250127"/>
                <a:gd name="connsiteX173" fmla="*/ 1796096 w 5535001"/>
                <a:gd name="connsiteY173" fmla="*/ 781726 h 6250127"/>
                <a:gd name="connsiteX174" fmla="*/ 1370833 w 5535001"/>
                <a:gd name="connsiteY174" fmla="*/ 1048663 h 6250127"/>
                <a:gd name="connsiteX175" fmla="*/ 959790 w 5535001"/>
                <a:gd name="connsiteY175" fmla="*/ 1390844 h 6250127"/>
                <a:gd name="connsiteX176" fmla="*/ 749062 w 5535001"/>
                <a:gd name="connsiteY176" fmla="*/ 1577611 h 6250127"/>
                <a:gd name="connsiteX177" fmla="*/ 524786 w 5535001"/>
                <a:gd name="connsiteY177" fmla="*/ 1763145 h 6250127"/>
                <a:gd name="connsiteX178" fmla="*/ 84071 w 5535001"/>
                <a:gd name="connsiteY178" fmla="*/ 2098496 h 6250127"/>
                <a:gd name="connsiteX179" fmla="*/ 0 w 5535001"/>
                <a:gd name="connsiteY179" fmla="*/ 2168094 h 6250127"/>
                <a:gd name="connsiteX180" fmla="*/ 0 w 5535001"/>
                <a:gd name="connsiteY180" fmla="*/ 1576676 h 6250127"/>
                <a:gd name="connsiteX181" fmla="*/ 174655 w 5535001"/>
                <a:gd name="connsiteY181" fmla="*/ 1387597 h 6250127"/>
                <a:gd name="connsiteX182" fmla="*/ 363661 w 5535001"/>
                <a:gd name="connsiteY182" fmla="*/ 1188626 h 6250127"/>
                <a:gd name="connsiteX183" fmla="*/ 458052 w 5535001"/>
                <a:gd name="connsiteY183" fmla="*/ 1086397 h 6250127"/>
                <a:gd name="connsiteX184" fmla="*/ 557257 w 5535001"/>
                <a:gd name="connsiteY184" fmla="*/ 981593 h 6250127"/>
                <a:gd name="connsiteX185" fmla="*/ 994165 w 5535001"/>
                <a:gd name="connsiteY185" fmla="*/ 578389 h 6250127"/>
                <a:gd name="connsiteX186" fmla="*/ 1520873 w 5535001"/>
                <a:gd name="connsiteY186" fmla="*/ 237215 h 6250127"/>
                <a:gd name="connsiteX187" fmla="*/ 2141748 w 5535001"/>
                <a:gd name="connsiteY187" fmla="*/ 31190 h 6250127"/>
                <a:gd name="connsiteX188" fmla="*/ 2182505 w 5535001"/>
                <a:gd name="connsiteY188" fmla="*/ 24360 h 6250127"/>
                <a:gd name="connsiteX189" fmla="*/ 2223374 w 5535001"/>
                <a:gd name="connsiteY189" fmla="*/ 18873 h 6250127"/>
                <a:gd name="connsiteX190" fmla="*/ 2264355 w 5535001"/>
                <a:gd name="connsiteY190" fmla="*/ 13611 h 6250127"/>
                <a:gd name="connsiteX191" fmla="*/ 2305336 w 5535001"/>
                <a:gd name="connsiteY191" fmla="*/ 9580 h 6250127"/>
                <a:gd name="connsiteX192" fmla="*/ 2387410 w 5535001"/>
                <a:gd name="connsiteY192" fmla="*/ 3645 h 6250127"/>
                <a:gd name="connsiteX193" fmla="*/ 2469373 w 5535001"/>
                <a:gd name="connsiteY193" fmla="*/ 622 h 6250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5535001" h="6250127">
                  <a:moveTo>
                    <a:pt x="2510242" y="174"/>
                  </a:moveTo>
                  <a:cubicBezTo>
                    <a:pt x="2523902" y="-50"/>
                    <a:pt x="2537562" y="-162"/>
                    <a:pt x="2550551" y="510"/>
                  </a:cubicBezTo>
                  <a:lnTo>
                    <a:pt x="2629490" y="3757"/>
                  </a:lnTo>
                  <a:lnTo>
                    <a:pt x="2708317" y="7229"/>
                  </a:lnTo>
                  <a:cubicBezTo>
                    <a:pt x="2734630" y="8572"/>
                    <a:pt x="2760943" y="12155"/>
                    <a:pt x="2787256" y="14619"/>
                  </a:cubicBezTo>
                  <a:cubicBezTo>
                    <a:pt x="2997536" y="34885"/>
                    <a:pt x="3207144" y="77994"/>
                    <a:pt x="3408467" y="145064"/>
                  </a:cubicBezTo>
                  <a:lnTo>
                    <a:pt x="3557723" y="199593"/>
                  </a:lnTo>
                  <a:cubicBezTo>
                    <a:pt x="3570264" y="203848"/>
                    <a:pt x="3582245" y="209447"/>
                    <a:pt x="3594337" y="214597"/>
                  </a:cubicBezTo>
                  <a:lnTo>
                    <a:pt x="3630616" y="230385"/>
                  </a:lnTo>
                  <a:lnTo>
                    <a:pt x="3703172" y="262073"/>
                  </a:lnTo>
                  <a:cubicBezTo>
                    <a:pt x="3715265" y="267335"/>
                    <a:pt x="3727358" y="272598"/>
                    <a:pt x="3739003" y="278756"/>
                  </a:cubicBezTo>
                  <a:cubicBezTo>
                    <a:pt x="3744937" y="281667"/>
                    <a:pt x="3750984" y="284131"/>
                    <a:pt x="3756806" y="287266"/>
                  </a:cubicBezTo>
                  <a:cubicBezTo>
                    <a:pt x="3762517" y="290513"/>
                    <a:pt x="3768115" y="294208"/>
                    <a:pt x="3773714" y="297567"/>
                  </a:cubicBezTo>
                  <a:lnTo>
                    <a:pt x="3840784" y="339332"/>
                  </a:lnTo>
                  <a:cubicBezTo>
                    <a:pt x="3851869" y="346386"/>
                    <a:pt x="3863290" y="352881"/>
                    <a:pt x="3873927" y="360495"/>
                  </a:cubicBezTo>
                  <a:lnTo>
                    <a:pt x="3906062" y="383001"/>
                  </a:lnTo>
                  <a:lnTo>
                    <a:pt x="3969662" y="428572"/>
                  </a:lnTo>
                  <a:cubicBezTo>
                    <a:pt x="4137281" y="552188"/>
                    <a:pt x="4285417" y="693270"/>
                    <a:pt x="4423029" y="837600"/>
                  </a:cubicBezTo>
                  <a:cubicBezTo>
                    <a:pt x="4440160" y="855739"/>
                    <a:pt x="4457404" y="873766"/>
                    <a:pt x="4474647" y="891569"/>
                  </a:cubicBezTo>
                  <a:lnTo>
                    <a:pt x="4524250" y="946883"/>
                  </a:lnTo>
                  <a:lnTo>
                    <a:pt x="4573965" y="1001748"/>
                  </a:lnTo>
                  <a:cubicBezTo>
                    <a:pt x="4590760" y="1019887"/>
                    <a:pt x="4605988" y="1039146"/>
                    <a:pt x="4622224" y="1057509"/>
                  </a:cubicBezTo>
                  <a:cubicBezTo>
                    <a:pt x="4653911" y="1094907"/>
                    <a:pt x="4686831" y="1131409"/>
                    <a:pt x="4717510" y="1169143"/>
                  </a:cubicBezTo>
                  <a:cubicBezTo>
                    <a:pt x="4733186" y="1187730"/>
                    <a:pt x="4748862" y="1206430"/>
                    <a:pt x="4764986" y="1224681"/>
                  </a:cubicBezTo>
                  <a:cubicBezTo>
                    <a:pt x="4780886" y="1243044"/>
                    <a:pt x="4797233" y="1261071"/>
                    <a:pt x="4813021" y="1279994"/>
                  </a:cubicBezTo>
                  <a:cubicBezTo>
                    <a:pt x="4877292" y="1354230"/>
                    <a:pt x="4941339" y="1428914"/>
                    <a:pt x="5001915" y="1506846"/>
                  </a:cubicBezTo>
                  <a:cubicBezTo>
                    <a:pt x="5062603" y="1584665"/>
                    <a:pt x="5118252" y="1666739"/>
                    <a:pt x="5170542" y="1751165"/>
                  </a:cubicBezTo>
                  <a:cubicBezTo>
                    <a:pt x="5274898" y="1920240"/>
                    <a:pt x="5363579" y="2101295"/>
                    <a:pt x="5428969" y="2293660"/>
                  </a:cubicBezTo>
                  <a:cubicBezTo>
                    <a:pt x="5494136" y="2485801"/>
                    <a:pt x="5533102" y="2690819"/>
                    <a:pt x="5534893" y="2899307"/>
                  </a:cubicBezTo>
                  <a:cubicBezTo>
                    <a:pt x="5536124" y="3003439"/>
                    <a:pt x="5526831" y="3108132"/>
                    <a:pt x="5508804" y="3211144"/>
                  </a:cubicBezTo>
                  <a:cubicBezTo>
                    <a:pt x="5490441" y="3314157"/>
                    <a:pt x="5462336" y="3415490"/>
                    <a:pt x="5426282" y="3513352"/>
                  </a:cubicBezTo>
                  <a:cubicBezTo>
                    <a:pt x="5363355" y="3684890"/>
                    <a:pt x="5302219" y="3856428"/>
                    <a:pt x="5248250" y="4030542"/>
                  </a:cubicBezTo>
                  <a:lnTo>
                    <a:pt x="5208612" y="4161771"/>
                  </a:lnTo>
                  <a:lnTo>
                    <a:pt x="5170318" y="4294680"/>
                  </a:lnTo>
                  <a:lnTo>
                    <a:pt x="5132248" y="4430164"/>
                  </a:lnTo>
                  <a:lnTo>
                    <a:pt x="5112765" y="4498914"/>
                  </a:lnTo>
                  <a:lnTo>
                    <a:pt x="5091715" y="4569119"/>
                  </a:lnTo>
                  <a:cubicBezTo>
                    <a:pt x="5085221" y="4592297"/>
                    <a:pt x="5076823" y="4616482"/>
                    <a:pt x="5068985" y="4640220"/>
                  </a:cubicBezTo>
                  <a:cubicBezTo>
                    <a:pt x="5060699" y="4664182"/>
                    <a:pt x="5053981" y="4687807"/>
                    <a:pt x="5043904" y="4712105"/>
                  </a:cubicBezTo>
                  <a:lnTo>
                    <a:pt x="5015799" y="4784438"/>
                  </a:lnTo>
                  <a:cubicBezTo>
                    <a:pt x="5005274" y="4808511"/>
                    <a:pt x="4993965" y="4832473"/>
                    <a:pt x="4982880" y="4856435"/>
                  </a:cubicBezTo>
                  <a:cubicBezTo>
                    <a:pt x="4936524" y="4951273"/>
                    <a:pt x="4881099" y="5044096"/>
                    <a:pt x="4817276" y="5125275"/>
                  </a:cubicBezTo>
                  <a:cubicBezTo>
                    <a:pt x="4755244" y="5208805"/>
                    <a:pt x="4686943" y="5282817"/>
                    <a:pt x="4618753" y="5355374"/>
                  </a:cubicBezTo>
                  <a:cubicBezTo>
                    <a:pt x="4602069" y="5374073"/>
                    <a:pt x="4584154" y="5391092"/>
                    <a:pt x="4566575" y="5408560"/>
                  </a:cubicBezTo>
                  <a:lnTo>
                    <a:pt x="4513837" y="5461186"/>
                  </a:lnTo>
                  <a:cubicBezTo>
                    <a:pt x="4496593" y="5479101"/>
                    <a:pt x="4477894" y="5495560"/>
                    <a:pt x="4459531" y="5512580"/>
                  </a:cubicBezTo>
                  <a:lnTo>
                    <a:pt x="4404554" y="5563526"/>
                  </a:lnTo>
                  <a:cubicBezTo>
                    <a:pt x="4386527" y="5580770"/>
                    <a:pt x="4366932" y="5596670"/>
                    <a:pt x="4348009" y="5613017"/>
                  </a:cubicBezTo>
                  <a:lnTo>
                    <a:pt x="4290568" y="5661948"/>
                  </a:lnTo>
                  <a:lnTo>
                    <a:pt x="4276124" y="5674153"/>
                  </a:lnTo>
                  <a:lnTo>
                    <a:pt x="4261120" y="5685798"/>
                  </a:lnTo>
                  <a:lnTo>
                    <a:pt x="4231112" y="5708976"/>
                  </a:lnTo>
                  <a:lnTo>
                    <a:pt x="4170984" y="5755443"/>
                  </a:lnTo>
                  <a:cubicBezTo>
                    <a:pt x="4130227" y="5785563"/>
                    <a:pt x="4087790" y="5813892"/>
                    <a:pt x="4046025" y="5843228"/>
                  </a:cubicBezTo>
                  <a:cubicBezTo>
                    <a:pt x="4002917" y="5870437"/>
                    <a:pt x="3959248" y="5897309"/>
                    <a:pt x="3915356" y="5923735"/>
                  </a:cubicBezTo>
                  <a:cubicBezTo>
                    <a:pt x="3737659" y="6026299"/>
                    <a:pt x="3544847" y="6106022"/>
                    <a:pt x="3346323" y="6158872"/>
                  </a:cubicBezTo>
                  <a:cubicBezTo>
                    <a:pt x="3147800" y="6211946"/>
                    <a:pt x="2944462" y="6239714"/>
                    <a:pt x="2743476" y="6247328"/>
                  </a:cubicBezTo>
                  <a:lnTo>
                    <a:pt x="2668120" y="6249344"/>
                  </a:lnTo>
                  <a:lnTo>
                    <a:pt x="2630498" y="6250127"/>
                  </a:lnTo>
                  <a:lnTo>
                    <a:pt x="2592988" y="6249568"/>
                  </a:lnTo>
                  <a:lnTo>
                    <a:pt x="2518080" y="6247777"/>
                  </a:lnTo>
                  <a:cubicBezTo>
                    <a:pt x="2493110" y="6247105"/>
                    <a:pt x="2468365" y="6246881"/>
                    <a:pt x="2442948" y="6244529"/>
                  </a:cubicBezTo>
                  <a:cubicBezTo>
                    <a:pt x="2392337" y="6240722"/>
                    <a:pt x="2341950" y="6237699"/>
                    <a:pt x="2291676" y="6232213"/>
                  </a:cubicBezTo>
                  <a:lnTo>
                    <a:pt x="2141412" y="6212394"/>
                  </a:lnTo>
                  <a:lnTo>
                    <a:pt x="1992715" y="6184961"/>
                  </a:lnTo>
                  <a:cubicBezTo>
                    <a:pt x="1943561" y="6173988"/>
                    <a:pt x="1894630" y="6162231"/>
                    <a:pt x="1845811" y="6151034"/>
                  </a:cubicBezTo>
                  <a:cubicBezTo>
                    <a:pt x="1797215" y="6138829"/>
                    <a:pt x="1749180" y="6123938"/>
                    <a:pt x="1701033" y="6110724"/>
                  </a:cubicBezTo>
                  <a:cubicBezTo>
                    <a:pt x="1676847" y="6104566"/>
                    <a:pt x="1653334" y="6095833"/>
                    <a:pt x="1629484" y="6088219"/>
                  </a:cubicBezTo>
                  <a:lnTo>
                    <a:pt x="1558383" y="6064929"/>
                  </a:lnTo>
                  <a:cubicBezTo>
                    <a:pt x="1369713" y="6000210"/>
                    <a:pt x="1186978" y="5921271"/>
                    <a:pt x="1011968" y="5828896"/>
                  </a:cubicBezTo>
                  <a:cubicBezTo>
                    <a:pt x="837071" y="5736408"/>
                    <a:pt x="668556" y="5631940"/>
                    <a:pt x="511237" y="5512356"/>
                  </a:cubicBezTo>
                  <a:cubicBezTo>
                    <a:pt x="471152" y="5483468"/>
                    <a:pt x="433642" y="5451220"/>
                    <a:pt x="395572" y="5419757"/>
                  </a:cubicBezTo>
                  <a:cubicBezTo>
                    <a:pt x="356831" y="5388965"/>
                    <a:pt x="321112" y="5354926"/>
                    <a:pt x="284722" y="5321559"/>
                  </a:cubicBezTo>
                  <a:lnTo>
                    <a:pt x="257513" y="5296477"/>
                  </a:lnTo>
                  <a:lnTo>
                    <a:pt x="243853" y="5283937"/>
                  </a:lnTo>
                  <a:lnTo>
                    <a:pt x="230752" y="5270836"/>
                  </a:lnTo>
                  <a:lnTo>
                    <a:pt x="178574" y="5218322"/>
                  </a:lnTo>
                  <a:cubicBezTo>
                    <a:pt x="161331" y="5200631"/>
                    <a:pt x="143191" y="5183948"/>
                    <a:pt x="126508" y="5165584"/>
                  </a:cubicBezTo>
                  <a:lnTo>
                    <a:pt x="76345" y="5111167"/>
                  </a:lnTo>
                  <a:cubicBezTo>
                    <a:pt x="59774" y="5092916"/>
                    <a:pt x="42530" y="5075112"/>
                    <a:pt x="26407" y="5056413"/>
                  </a:cubicBezTo>
                  <a:lnTo>
                    <a:pt x="0" y="5024776"/>
                  </a:lnTo>
                  <a:lnTo>
                    <a:pt x="0" y="4492798"/>
                  </a:lnTo>
                  <a:lnTo>
                    <a:pt x="28534" y="4537879"/>
                  </a:lnTo>
                  <a:cubicBezTo>
                    <a:pt x="41299" y="4556130"/>
                    <a:pt x="54175" y="4574382"/>
                    <a:pt x="66604" y="4592745"/>
                  </a:cubicBezTo>
                  <a:lnTo>
                    <a:pt x="104114" y="4647834"/>
                  </a:lnTo>
                  <a:lnTo>
                    <a:pt x="143751" y="4701580"/>
                  </a:lnTo>
                  <a:cubicBezTo>
                    <a:pt x="156964" y="4719495"/>
                    <a:pt x="169728" y="4737746"/>
                    <a:pt x="182717" y="4755773"/>
                  </a:cubicBezTo>
                  <a:lnTo>
                    <a:pt x="223810" y="4808399"/>
                  </a:lnTo>
                  <a:lnTo>
                    <a:pt x="264679" y="4861249"/>
                  </a:lnTo>
                  <a:cubicBezTo>
                    <a:pt x="278563" y="4878717"/>
                    <a:pt x="293455" y="4895288"/>
                    <a:pt x="307788" y="4912420"/>
                  </a:cubicBezTo>
                  <a:lnTo>
                    <a:pt x="351232" y="4963254"/>
                  </a:lnTo>
                  <a:cubicBezTo>
                    <a:pt x="365788" y="4980162"/>
                    <a:pt x="381688" y="4995837"/>
                    <a:pt x="397028" y="5012185"/>
                  </a:cubicBezTo>
                  <a:lnTo>
                    <a:pt x="443496" y="5060444"/>
                  </a:lnTo>
                  <a:lnTo>
                    <a:pt x="455140" y="5072537"/>
                  </a:lnTo>
                  <a:lnTo>
                    <a:pt x="467345" y="5083958"/>
                  </a:lnTo>
                  <a:lnTo>
                    <a:pt x="491755" y="5106912"/>
                  </a:lnTo>
                  <a:lnTo>
                    <a:pt x="540686" y="5152819"/>
                  </a:lnTo>
                  <a:lnTo>
                    <a:pt x="552890" y="5164353"/>
                  </a:lnTo>
                  <a:lnTo>
                    <a:pt x="565655" y="5175214"/>
                  </a:lnTo>
                  <a:lnTo>
                    <a:pt x="591072" y="5197048"/>
                  </a:lnTo>
                  <a:cubicBezTo>
                    <a:pt x="624999" y="5226160"/>
                    <a:pt x="658366" y="5256056"/>
                    <a:pt x="694197" y="5283041"/>
                  </a:cubicBezTo>
                  <a:cubicBezTo>
                    <a:pt x="834272" y="5394675"/>
                    <a:pt x="985207" y="5493881"/>
                    <a:pt x="1146221" y="5573716"/>
                  </a:cubicBezTo>
                  <a:cubicBezTo>
                    <a:pt x="1307122" y="5653774"/>
                    <a:pt x="1476869" y="5715918"/>
                    <a:pt x="1650982" y="5758130"/>
                  </a:cubicBezTo>
                  <a:lnTo>
                    <a:pt x="1716485" y="5772798"/>
                  </a:lnTo>
                  <a:cubicBezTo>
                    <a:pt x="1738431" y="5777390"/>
                    <a:pt x="1759929" y="5783100"/>
                    <a:pt x="1782211" y="5786235"/>
                  </a:cubicBezTo>
                  <a:lnTo>
                    <a:pt x="1848386" y="5796984"/>
                  </a:lnTo>
                  <a:lnTo>
                    <a:pt x="1881417" y="5802359"/>
                  </a:lnTo>
                  <a:cubicBezTo>
                    <a:pt x="1892390" y="5804151"/>
                    <a:pt x="1903363" y="5806054"/>
                    <a:pt x="1914560" y="5807061"/>
                  </a:cubicBezTo>
                  <a:cubicBezTo>
                    <a:pt x="1959012" y="5811765"/>
                    <a:pt x="2003241" y="5817251"/>
                    <a:pt x="2047469" y="5821282"/>
                  </a:cubicBezTo>
                  <a:lnTo>
                    <a:pt x="2180601" y="5828896"/>
                  </a:lnTo>
                  <a:lnTo>
                    <a:pt x="2313622" y="5830463"/>
                  </a:lnTo>
                  <a:cubicBezTo>
                    <a:pt x="2335680" y="5830799"/>
                    <a:pt x="2357962" y="5829008"/>
                    <a:pt x="2380021" y="5828448"/>
                  </a:cubicBezTo>
                  <a:lnTo>
                    <a:pt x="2446195" y="5826433"/>
                  </a:lnTo>
                  <a:cubicBezTo>
                    <a:pt x="2468029" y="5826208"/>
                    <a:pt x="2490647" y="5824193"/>
                    <a:pt x="2513041" y="5822737"/>
                  </a:cubicBezTo>
                  <a:lnTo>
                    <a:pt x="2580111" y="5818258"/>
                  </a:lnTo>
                  <a:lnTo>
                    <a:pt x="2613590" y="5816355"/>
                  </a:lnTo>
                  <a:lnTo>
                    <a:pt x="2646845" y="5813108"/>
                  </a:lnTo>
                  <a:cubicBezTo>
                    <a:pt x="2669016" y="5810869"/>
                    <a:pt x="2691074" y="5808741"/>
                    <a:pt x="2713244" y="5806838"/>
                  </a:cubicBezTo>
                  <a:cubicBezTo>
                    <a:pt x="2889933" y="5789371"/>
                    <a:pt x="3062815" y="5762050"/>
                    <a:pt x="3230882" y="5721292"/>
                  </a:cubicBezTo>
                  <a:cubicBezTo>
                    <a:pt x="3398837" y="5680423"/>
                    <a:pt x="3562426" y="5626902"/>
                    <a:pt x="3720416" y="5556472"/>
                  </a:cubicBezTo>
                  <a:cubicBezTo>
                    <a:pt x="3759381" y="5537997"/>
                    <a:pt x="3798347" y="5518962"/>
                    <a:pt x="3837425" y="5499927"/>
                  </a:cubicBezTo>
                  <a:cubicBezTo>
                    <a:pt x="3875271" y="5478765"/>
                    <a:pt x="3913900" y="5458610"/>
                    <a:pt x="3951634" y="5436552"/>
                  </a:cubicBezTo>
                  <a:lnTo>
                    <a:pt x="4007284" y="5401841"/>
                  </a:lnTo>
                  <a:lnTo>
                    <a:pt x="4035164" y="5384374"/>
                  </a:lnTo>
                  <a:lnTo>
                    <a:pt x="4049049" y="5375640"/>
                  </a:lnTo>
                  <a:lnTo>
                    <a:pt x="4062485" y="5366123"/>
                  </a:lnTo>
                  <a:lnTo>
                    <a:pt x="4116567" y="5328277"/>
                  </a:lnTo>
                  <a:cubicBezTo>
                    <a:pt x="4134594" y="5315624"/>
                    <a:pt x="4152957" y="5303420"/>
                    <a:pt x="4169976" y="5289199"/>
                  </a:cubicBezTo>
                  <a:lnTo>
                    <a:pt x="4222042" y="5247994"/>
                  </a:lnTo>
                  <a:cubicBezTo>
                    <a:pt x="4239398" y="5234222"/>
                    <a:pt x="4256865" y="5220562"/>
                    <a:pt x="4273213" y="5205558"/>
                  </a:cubicBezTo>
                  <a:lnTo>
                    <a:pt x="4323151" y="5161329"/>
                  </a:lnTo>
                  <a:cubicBezTo>
                    <a:pt x="4339611" y="5146437"/>
                    <a:pt x="4356631" y="5131881"/>
                    <a:pt x="4371971" y="5116093"/>
                  </a:cubicBezTo>
                  <a:cubicBezTo>
                    <a:pt x="4435457" y="5054398"/>
                    <a:pt x="4496258" y="4991135"/>
                    <a:pt x="4546868" y="4924400"/>
                  </a:cubicBezTo>
                  <a:cubicBezTo>
                    <a:pt x="4600054" y="4858450"/>
                    <a:pt x="4640699" y="4788916"/>
                    <a:pt x="4675634" y="4715352"/>
                  </a:cubicBezTo>
                  <a:lnTo>
                    <a:pt x="4700155" y="4659255"/>
                  </a:lnTo>
                  <a:lnTo>
                    <a:pt x="4721206" y="4600135"/>
                  </a:lnTo>
                  <a:cubicBezTo>
                    <a:pt x="4728707" y="4580988"/>
                    <a:pt x="4733970" y="4559266"/>
                    <a:pt x="4740465" y="4538887"/>
                  </a:cubicBezTo>
                  <a:cubicBezTo>
                    <a:pt x="4746623" y="4518061"/>
                    <a:pt x="4753005" y="4497906"/>
                    <a:pt x="4758492" y="4475848"/>
                  </a:cubicBezTo>
                  <a:cubicBezTo>
                    <a:pt x="4803168" y="4303637"/>
                    <a:pt x="4840902" y="4115080"/>
                    <a:pt x="4891288" y="3930329"/>
                  </a:cubicBezTo>
                  <a:cubicBezTo>
                    <a:pt x="4940891" y="3744906"/>
                    <a:pt x="5000235" y="3562059"/>
                    <a:pt x="5066298" y="3382235"/>
                  </a:cubicBezTo>
                  <a:cubicBezTo>
                    <a:pt x="5124186" y="3226932"/>
                    <a:pt x="5154530" y="3064015"/>
                    <a:pt x="5156994" y="2898635"/>
                  </a:cubicBezTo>
                  <a:cubicBezTo>
                    <a:pt x="5159681" y="2733255"/>
                    <a:pt x="5132920" y="2565636"/>
                    <a:pt x="5083317" y="2402047"/>
                  </a:cubicBezTo>
                  <a:cubicBezTo>
                    <a:pt x="5033938" y="2238123"/>
                    <a:pt x="4960150" y="2079013"/>
                    <a:pt x="4871022" y="1926958"/>
                  </a:cubicBezTo>
                  <a:cubicBezTo>
                    <a:pt x="4826570" y="1850818"/>
                    <a:pt x="4777415" y="1776918"/>
                    <a:pt x="4727028" y="1703577"/>
                  </a:cubicBezTo>
                  <a:cubicBezTo>
                    <a:pt x="4676418" y="1630349"/>
                    <a:pt x="4622784" y="1558464"/>
                    <a:pt x="4563776" y="1490834"/>
                  </a:cubicBezTo>
                  <a:cubicBezTo>
                    <a:pt x="4503647" y="1423764"/>
                    <a:pt x="4439041" y="1359157"/>
                    <a:pt x="4370291" y="1300596"/>
                  </a:cubicBezTo>
                  <a:cubicBezTo>
                    <a:pt x="4336812" y="1270141"/>
                    <a:pt x="4301541" y="1242148"/>
                    <a:pt x="4266046" y="1214491"/>
                  </a:cubicBezTo>
                  <a:cubicBezTo>
                    <a:pt x="4248355" y="1200607"/>
                    <a:pt x="4230776" y="1186611"/>
                    <a:pt x="4212973" y="1173062"/>
                  </a:cubicBezTo>
                  <a:cubicBezTo>
                    <a:pt x="4194722" y="1160074"/>
                    <a:pt x="4176359" y="1147197"/>
                    <a:pt x="4157995" y="1134545"/>
                  </a:cubicBezTo>
                  <a:cubicBezTo>
                    <a:pt x="4011426" y="1031980"/>
                    <a:pt x="3855004" y="948562"/>
                    <a:pt x="3697126" y="881044"/>
                  </a:cubicBezTo>
                  <a:lnTo>
                    <a:pt x="3637670" y="856747"/>
                  </a:lnTo>
                  <a:lnTo>
                    <a:pt x="3608222" y="844318"/>
                  </a:lnTo>
                  <a:cubicBezTo>
                    <a:pt x="3598480" y="840063"/>
                    <a:pt x="3588179" y="837040"/>
                    <a:pt x="3578214" y="833457"/>
                  </a:cubicBezTo>
                  <a:lnTo>
                    <a:pt x="3518309" y="812294"/>
                  </a:lnTo>
                  <a:cubicBezTo>
                    <a:pt x="3513383" y="810503"/>
                    <a:pt x="3508344" y="808823"/>
                    <a:pt x="3503417" y="806920"/>
                  </a:cubicBezTo>
                  <a:cubicBezTo>
                    <a:pt x="3498603" y="804792"/>
                    <a:pt x="3494236" y="801993"/>
                    <a:pt x="3489533" y="799642"/>
                  </a:cubicBezTo>
                  <a:cubicBezTo>
                    <a:pt x="3480240" y="794827"/>
                    <a:pt x="3470498" y="791020"/>
                    <a:pt x="3460869" y="787101"/>
                  </a:cubicBezTo>
                  <a:lnTo>
                    <a:pt x="3402980" y="763475"/>
                  </a:lnTo>
                  <a:lnTo>
                    <a:pt x="3374092" y="751606"/>
                  </a:lnTo>
                  <a:cubicBezTo>
                    <a:pt x="3364462" y="747688"/>
                    <a:pt x="3354945" y="743433"/>
                    <a:pt x="3344980" y="740409"/>
                  </a:cubicBezTo>
                  <a:lnTo>
                    <a:pt x="3226627" y="700772"/>
                  </a:lnTo>
                  <a:cubicBezTo>
                    <a:pt x="3067405" y="652849"/>
                    <a:pt x="2902697" y="625192"/>
                    <a:pt x="2735750" y="614667"/>
                  </a:cubicBezTo>
                  <a:cubicBezTo>
                    <a:pt x="2714811" y="613435"/>
                    <a:pt x="2694209" y="610860"/>
                    <a:pt x="2673158" y="610412"/>
                  </a:cubicBezTo>
                  <a:lnTo>
                    <a:pt x="2610119" y="609628"/>
                  </a:lnTo>
                  <a:lnTo>
                    <a:pt x="2547080" y="608620"/>
                  </a:lnTo>
                  <a:cubicBezTo>
                    <a:pt x="2536443" y="608173"/>
                    <a:pt x="2526365" y="608397"/>
                    <a:pt x="2516400" y="608844"/>
                  </a:cubicBezTo>
                  <a:lnTo>
                    <a:pt x="2486280" y="609740"/>
                  </a:lnTo>
                  <a:cubicBezTo>
                    <a:pt x="2466125" y="609852"/>
                    <a:pt x="2446307" y="611868"/>
                    <a:pt x="2426376" y="613099"/>
                  </a:cubicBezTo>
                  <a:cubicBezTo>
                    <a:pt x="2406333" y="613995"/>
                    <a:pt x="2386627" y="616458"/>
                    <a:pt x="2366920" y="618474"/>
                  </a:cubicBezTo>
                  <a:cubicBezTo>
                    <a:pt x="2357066" y="619482"/>
                    <a:pt x="2347101" y="620153"/>
                    <a:pt x="2337248" y="621497"/>
                  </a:cubicBezTo>
                  <a:lnTo>
                    <a:pt x="2307800" y="625528"/>
                  </a:lnTo>
                  <a:lnTo>
                    <a:pt x="2278351" y="629559"/>
                  </a:lnTo>
                  <a:lnTo>
                    <a:pt x="2249127" y="634710"/>
                  </a:lnTo>
                  <a:cubicBezTo>
                    <a:pt x="2093377" y="661918"/>
                    <a:pt x="1942329" y="710849"/>
                    <a:pt x="1796096" y="781726"/>
                  </a:cubicBezTo>
                  <a:cubicBezTo>
                    <a:pt x="1649751" y="852268"/>
                    <a:pt x="1508892" y="944307"/>
                    <a:pt x="1370833" y="1048663"/>
                  </a:cubicBezTo>
                  <a:cubicBezTo>
                    <a:pt x="1232774" y="1153244"/>
                    <a:pt x="1097290" y="1269917"/>
                    <a:pt x="959790" y="1390844"/>
                  </a:cubicBezTo>
                  <a:lnTo>
                    <a:pt x="749062" y="1577611"/>
                  </a:lnTo>
                  <a:cubicBezTo>
                    <a:pt x="674602" y="1642329"/>
                    <a:pt x="599806" y="1704137"/>
                    <a:pt x="524786" y="1763145"/>
                  </a:cubicBezTo>
                  <a:cubicBezTo>
                    <a:pt x="374858" y="1881498"/>
                    <a:pt x="223810" y="1987422"/>
                    <a:pt x="84071" y="2098496"/>
                  </a:cubicBezTo>
                  <a:lnTo>
                    <a:pt x="0" y="2168094"/>
                  </a:lnTo>
                  <a:lnTo>
                    <a:pt x="0" y="1576676"/>
                  </a:lnTo>
                  <a:lnTo>
                    <a:pt x="174655" y="1387597"/>
                  </a:lnTo>
                  <a:cubicBezTo>
                    <a:pt x="238926" y="1320079"/>
                    <a:pt x="302749" y="1254577"/>
                    <a:pt x="363661" y="1188626"/>
                  </a:cubicBezTo>
                  <a:lnTo>
                    <a:pt x="458052" y="1086397"/>
                  </a:lnTo>
                  <a:cubicBezTo>
                    <a:pt x="490635" y="1051351"/>
                    <a:pt x="523666" y="1016416"/>
                    <a:pt x="557257" y="981593"/>
                  </a:cubicBezTo>
                  <a:cubicBezTo>
                    <a:pt x="691510" y="842414"/>
                    <a:pt x="835055" y="705699"/>
                    <a:pt x="994165" y="578389"/>
                  </a:cubicBezTo>
                  <a:cubicBezTo>
                    <a:pt x="1152939" y="451190"/>
                    <a:pt x="1328060" y="333398"/>
                    <a:pt x="1520873" y="237215"/>
                  </a:cubicBezTo>
                  <a:cubicBezTo>
                    <a:pt x="1713238" y="141033"/>
                    <a:pt x="1924302" y="68028"/>
                    <a:pt x="2141748" y="31190"/>
                  </a:cubicBezTo>
                  <a:lnTo>
                    <a:pt x="2182505" y="24360"/>
                  </a:lnTo>
                  <a:cubicBezTo>
                    <a:pt x="2196165" y="22344"/>
                    <a:pt x="2209826" y="20665"/>
                    <a:pt x="2223374" y="18873"/>
                  </a:cubicBezTo>
                  <a:lnTo>
                    <a:pt x="2264355" y="13611"/>
                  </a:lnTo>
                  <a:cubicBezTo>
                    <a:pt x="2278015" y="11931"/>
                    <a:pt x="2291676" y="10924"/>
                    <a:pt x="2305336" y="9580"/>
                  </a:cubicBezTo>
                  <a:cubicBezTo>
                    <a:pt x="2332657" y="7229"/>
                    <a:pt x="2360090" y="4653"/>
                    <a:pt x="2387410" y="3645"/>
                  </a:cubicBezTo>
                  <a:cubicBezTo>
                    <a:pt x="2414731" y="2414"/>
                    <a:pt x="2442164" y="510"/>
                    <a:pt x="2469373" y="62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FB95E12-4EF0-42F7-BCF9-AD31B4C8E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646908" cy="6130481"/>
            </a:xfrm>
            <a:custGeom>
              <a:avLst/>
              <a:gdLst>
                <a:gd name="connsiteX0" fmla="*/ 2616837 w 5646908"/>
                <a:gd name="connsiteY0" fmla="*/ 0 h 6130481"/>
                <a:gd name="connsiteX1" fmla="*/ 4918721 w 5646908"/>
                <a:gd name="connsiteY1" fmla="*/ 1134258 h 6130481"/>
                <a:gd name="connsiteX2" fmla="*/ 5539036 w 5646908"/>
                <a:gd name="connsiteY2" fmla="*/ 3362353 h 6130481"/>
                <a:gd name="connsiteX3" fmla="*/ 4712024 w 5646908"/>
                <a:gd name="connsiteY3" fmla="*/ 5293280 h 6130481"/>
                <a:gd name="connsiteX4" fmla="*/ 2547864 w 5646908"/>
                <a:gd name="connsiteY4" fmla="*/ 6130481 h 6130481"/>
                <a:gd name="connsiteX5" fmla="*/ 263223 w 5646908"/>
                <a:gd name="connsiteY5" fmla="*/ 5212325 h 6130481"/>
                <a:gd name="connsiteX6" fmla="*/ 49974 w 5646908"/>
                <a:gd name="connsiteY6" fmla="*/ 4985345 h 6130481"/>
                <a:gd name="connsiteX7" fmla="*/ 0 w 5646908"/>
                <a:gd name="connsiteY7" fmla="*/ 4920618 h 6130481"/>
                <a:gd name="connsiteX8" fmla="*/ 0 w 5646908"/>
                <a:gd name="connsiteY8" fmla="*/ 3760303 h 6130481"/>
                <a:gd name="connsiteX9" fmla="*/ 80488 w 5646908"/>
                <a:gd name="connsiteY9" fmla="*/ 3974159 h 6130481"/>
                <a:gd name="connsiteX10" fmla="*/ 664748 w 5646908"/>
                <a:gd name="connsiteY10" fmla="*/ 4813600 h 6130481"/>
                <a:gd name="connsiteX11" fmla="*/ 2548087 w 5646908"/>
                <a:gd name="connsiteY11" fmla="*/ 5570406 h 6130481"/>
                <a:gd name="connsiteX12" fmla="*/ 3536561 w 5646908"/>
                <a:gd name="connsiteY12" fmla="*/ 5407153 h 6130481"/>
                <a:gd name="connsiteX13" fmla="*/ 4308035 w 5646908"/>
                <a:gd name="connsiteY13" fmla="*/ 4897241 h 6130481"/>
                <a:gd name="connsiteX14" fmla="*/ 4569038 w 5646908"/>
                <a:gd name="connsiteY14" fmla="*/ 4564802 h 6130481"/>
                <a:gd name="connsiteX15" fmla="*/ 4699147 w 5646908"/>
                <a:gd name="connsiteY15" fmla="*/ 4149952 h 6130481"/>
                <a:gd name="connsiteX16" fmla="*/ 5003034 w 5646908"/>
                <a:gd name="connsiteY16" fmla="*/ 3168421 h 6130481"/>
                <a:gd name="connsiteX17" fmla="*/ 4994189 w 5646908"/>
                <a:gd name="connsiteY17" fmla="*/ 2321590 h 6130481"/>
                <a:gd name="connsiteX18" fmla="*/ 4487860 w 5646908"/>
                <a:gd name="connsiteY18" fmla="*/ 1501856 h 6130481"/>
                <a:gd name="connsiteX19" fmla="*/ 3640469 w 5646908"/>
                <a:gd name="connsiteY19" fmla="*/ 808425 h 6130481"/>
                <a:gd name="connsiteX20" fmla="*/ 2616837 w 5646908"/>
                <a:gd name="connsiteY20" fmla="*/ 559851 h 6130481"/>
                <a:gd name="connsiteX21" fmla="*/ 1762952 w 5646908"/>
                <a:gd name="connsiteY21" fmla="*/ 812008 h 6130481"/>
                <a:gd name="connsiteX22" fmla="*/ 939635 w 5646908"/>
                <a:gd name="connsiteY22" fmla="*/ 1502976 h 6130481"/>
                <a:gd name="connsiteX23" fmla="*/ 585250 w 5646908"/>
                <a:gd name="connsiteY23" fmla="*/ 1831049 h 6130481"/>
                <a:gd name="connsiteX24" fmla="*/ 40403 w 5646908"/>
                <a:gd name="connsiteY24" fmla="*/ 2389556 h 6130481"/>
                <a:gd name="connsiteX25" fmla="*/ 0 w 5646908"/>
                <a:gd name="connsiteY25" fmla="*/ 2456747 h 6130481"/>
                <a:gd name="connsiteX26" fmla="*/ 0 w 5646908"/>
                <a:gd name="connsiteY26" fmla="*/ 1601114 h 6130481"/>
                <a:gd name="connsiteX27" fmla="*/ 93200 w 5646908"/>
                <a:gd name="connsiteY27" fmla="*/ 1513741 h 6130481"/>
                <a:gd name="connsiteX28" fmla="*/ 535423 w 5646908"/>
                <a:gd name="connsiteY28" fmla="*/ 1107273 h 6130481"/>
                <a:gd name="connsiteX29" fmla="*/ 2616837 w 5646908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646908" h="6130481">
                  <a:moveTo>
                    <a:pt x="2616837" y="0"/>
                  </a:moveTo>
                  <a:cubicBezTo>
                    <a:pt x="3596241" y="0"/>
                    <a:pt x="4322479" y="463445"/>
                    <a:pt x="4918721" y="1134258"/>
                  </a:cubicBezTo>
                  <a:cubicBezTo>
                    <a:pt x="5416317" y="1694109"/>
                    <a:pt x="5857703" y="2516643"/>
                    <a:pt x="5539036" y="3362353"/>
                  </a:cubicBezTo>
                  <a:cubicBezTo>
                    <a:pt x="5111758" y="4496612"/>
                    <a:pt x="5300763" y="4716633"/>
                    <a:pt x="4712024" y="5293280"/>
                  </a:cubicBezTo>
                  <a:cubicBezTo>
                    <a:pt x="4123284" y="5869926"/>
                    <a:pt x="3446201" y="6130481"/>
                    <a:pt x="2547864" y="6130481"/>
                  </a:cubicBezTo>
                  <a:cubicBezTo>
                    <a:pt x="1657476" y="6130481"/>
                    <a:pt x="850619" y="5780127"/>
                    <a:pt x="263223" y="5212325"/>
                  </a:cubicBezTo>
                  <a:cubicBezTo>
                    <a:pt x="188497" y="5140091"/>
                    <a:pt x="117321" y="5064339"/>
                    <a:pt x="49974" y="4985345"/>
                  </a:cubicBezTo>
                  <a:lnTo>
                    <a:pt x="0" y="4920618"/>
                  </a:lnTo>
                  <a:lnTo>
                    <a:pt x="0" y="3760303"/>
                  </a:lnTo>
                  <a:lnTo>
                    <a:pt x="80488" y="3974159"/>
                  </a:lnTo>
                  <a:cubicBezTo>
                    <a:pt x="217875" y="4289243"/>
                    <a:pt x="414383" y="4571632"/>
                    <a:pt x="664748" y="4813600"/>
                  </a:cubicBezTo>
                  <a:cubicBezTo>
                    <a:pt x="1169734" y="5301566"/>
                    <a:pt x="1838644" y="5570406"/>
                    <a:pt x="2548087" y="5570406"/>
                  </a:cubicBezTo>
                  <a:cubicBezTo>
                    <a:pt x="2928786" y="5570406"/>
                    <a:pt x="3252156" y="5516996"/>
                    <a:pt x="3536561" y="5407153"/>
                  </a:cubicBezTo>
                  <a:cubicBezTo>
                    <a:pt x="3815366" y="5299438"/>
                    <a:pt x="4067747" y="5132603"/>
                    <a:pt x="4308035" y="4897241"/>
                  </a:cubicBezTo>
                  <a:cubicBezTo>
                    <a:pt x="4475095" y="4733653"/>
                    <a:pt x="4533767" y="4637358"/>
                    <a:pt x="4569038" y="4564802"/>
                  </a:cubicBezTo>
                  <a:cubicBezTo>
                    <a:pt x="4619313" y="4461453"/>
                    <a:pt x="4652792" y="4330784"/>
                    <a:pt x="4699147" y="4149952"/>
                  </a:cubicBezTo>
                  <a:cubicBezTo>
                    <a:pt x="4758491" y="3918846"/>
                    <a:pt x="4839558" y="3602194"/>
                    <a:pt x="5003034" y="3168421"/>
                  </a:cubicBezTo>
                  <a:cubicBezTo>
                    <a:pt x="5103024" y="2902940"/>
                    <a:pt x="5100112" y="2626037"/>
                    <a:pt x="4994189" y="2321590"/>
                  </a:cubicBezTo>
                  <a:cubicBezTo>
                    <a:pt x="4900470" y="2052526"/>
                    <a:pt x="4725460" y="1769129"/>
                    <a:pt x="4487860" y="1501856"/>
                  </a:cubicBezTo>
                  <a:cubicBezTo>
                    <a:pt x="4210285" y="1189683"/>
                    <a:pt x="3933047" y="962832"/>
                    <a:pt x="3640469" y="808425"/>
                  </a:cubicBezTo>
                  <a:cubicBezTo>
                    <a:pt x="3323369" y="641141"/>
                    <a:pt x="2988578" y="559851"/>
                    <a:pt x="2616837" y="559851"/>
                  </a:cubicBezTo>
                  <a:cubicBezTo>
                    <a:pt x="2315413" y="559851"/>
                    <a:pt x="2044110" y="640134"/>
                    <a:pt x="1762952" y="812008"/>
                  </a:cubicBezTo>
                  <a:cubicBezTo>
                    <a:pt x="1472838" y="989593"/>
                    <a:pt x="1197167" y="1250707"/>
                    <a:pt x="939635" y="1502976"/>
                  </a:cubicBezTo>
                  <a:cubicBezTo>
                    <a:pt x="819379" y="1620769"/>
                    <a:pt x="700355" y="1727700"/>
                    <a:pt x="585250" y="1831049"/>
                  </a:cubicBezTo>
                  <a:cubicBezTo>
                    <a:pt x="362317" y="2031140"/>
                    <a:pt x="169840" y="2204022"/>
                    <a:pt x="40403" y="2389556"/>
                  </a:cubicBezTo>
                  <a:lnTo>
                    <a:pt x="0" y="2456747"/>
                  </a:lnTo>
                  <a:lnTo>
                    <a:pt x="0" y="1601114"/>
                  </a:lnTo>
                  <a:lnTo>
                    <a:pt x="93200" y="1513741"/>
                  </a:lnTo>
                  <a:cubicBezTo>
                    <a:pt x="237107" y="1383294"/>
                    <a:pt x="388238" y="1251435"/>
                    <a:pt x="535423" y="1107273"/>
                  </a:cubicBezTo>
                  <a:cubicBezTo>
                    <a:pt x="1124050" y="530627"/>
                    <a:pt x="1718500" y="0"/>
                    <a:pt x="2616837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2338F8B2-67A9-4086-9341-7705CAB6F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176241"/>
              <a:ext cx="5517522" cy="6130481"/>
            </a:xfrm>
            <a:custGeom>
              <a:avLst/>
              <a:gdLst>
                <a:gd name="connsiteX0" fmla="*/ 2549095 w 5517522"/>
                <a:gd name="connsiteY0" fmla="*/ 0 h 6130481"/>
                <a:gd name="connsiteX1" fmla="*/ 4804175 w 5517522"/>
                <a:gd name="connsiteY1" fmla="*/ 1134258 h 6130481"/>
                <a:gd name="connsiteX2" fmla="*/ 5411838 w 5517522"/>
                <a:gd name="connsiteY2" fmla="*/ 3362353 h 6130481"/>
                <a:gd name="connsiteX3" fmla="*/ 4601621 w 5517522"/>
                <a:gd name="connsiteY3" fmla="*/ 5293280 h 6130481"/>
                <a:gd name="connsiteX4" fmla="*/ 2481577 w 5517522"/>
                <a:gd name="connsiteY4" fmla="*/ 6130481 h 6130481"/>
                <a:gd name="connsiteX5" fmla="*/ 243517 w 5517522"/>
                <a:gd name="connsiteY5" fmla="*/ 5212325 h 6130481"/>
                <a:gd name="connsiteX6" fmla="*/ 34587 w 5517522"/>
                <a:gd name="connsiteY6" fmla="*/ 4985345 h 6130481"/>
                <a:gd name="connsiteX7" fmla="*/ 0 w 5517522"/>
                <a:gd name="connsiteY7" fmla="*/ 4939620 h 6130481"/>
                <a:gd name="connsiteX8" fmla="*/ 0 w 5517522"/>
                <a:gd name="connsiteY8" fmla="*/ 3335329 h 6130481"/>
                <a:gd name="connsiteX9" fmla="*/ 17141 w 5517522"/>
                <a:gd name="connsiteY9" fmla="*/ 3448738 h 6130481"/>
                <a:gd name="connsiteX10" fmla="*/ 167489 w 5517522"/>
                <a:gd name="connsiteY10" fmla="*/ 3930490 h 6130481"/>
                <a:gd name="connsiteX11" fmla="*/ 715471 w 5517522"/>
                <a:gd name="connsiteY11" fmla="*/ 4734212 h 6130481"/>
                <a:gd name="connsiteX12" fmla="*/ 2481689 w 5517522"/>
                <a:gd name="connsiteY12" fmla="*/ 5458772 h 6130481"/>
                <a:gd name="connsiteX13" fmla="*/ 4126644 w 5517522"/>
                <a:gd name="connsiteY13" fmla="*/ 4818302 h 6130481"/>
                <a:gd name="connsiteX14" fmla="*/ 4360437 w 5517522"/>
                <a:gd name="connsiteY14" fmla="*/ 4516766 h 6130481"/>
                <a:gd name="connsiteX15" fmla="*/ 4480357 w 5517522"/>
                <a:gd name="connsiteY15" fmla="*/ 4122855 h 6130481"/>
                <a:gd name="connsiteX16" fmla="*/ 4781557 w 5517522"/>
                <a:gd name="connsiteY16" fmla="*/ 3129791 h 6130481"/>
                <a:gd name="connsiteX17" fmla="*/ 4771928 w 5517522"/>
                <a:gd name="connsiteY17" fmla="*/ 2357869 h 6130481"/>
                <a:gd name="connsiteX18" fmla="*/ 4297510 w 5517522"/>
                <a:gd name="connsiteY18" fmla="*/ 1575533 h 6130481"/>
                <a:gd name="connsiteX19" fmla="*/ 3498715 w 5517522"/>
                <a:gd name="connsiteY19" fmla="*/ 907071 h 6130481"/>
                <a:gd name="connsiteX20" fmla="*/ 2549095 w 5517522"/>
                <a:gd name="connsiteY20" fmla="*/ 671821 h 6130481"/>
                <a:gd name="connsiteX21" fmla="*/ 985319 w 5517522"/>
                <a:gd name="connsiteY21" fmla="*/ 1582475 h 6130481"/>
                <a:gd name="connsiteX22" fmla="*/ 634628 w 5517522"/>
                <a:gd name="connsiteY22" fmla="*/ 1913907 h 6130481"/>
                <a:gd name="connsiteX23" fmla="*/ 117662 w 5517522"/>
                <a:gd name="connsiteY23" fmla="*/ 2453044 h 6130481"/>
                <a:gd name="connsiteX24" fmla="*/ 2515 w 5517522"/>
                <a:gd name="connsiteY24" fmla="*/ 2685494 h 6130481"/>
                <a:gd name="connsiteX25" fmla="*/ 0 w 5517522"/>
                <a:gd name="connsiteY25" fmla="*/ 2696965 h 6130481"/>
                <a:gd name="connsiteX26" fmla="*/ 0 w 5517522"/>
                <a:gd name="connsiteY26" fmla="*/ 1587383 h 6130481"/>
                <a:gd name="connsiteX27" fmla="*/ 76951 w 5517522"/>
                <a:gd name="connsiteY27" fmla="*/ 1513741 h 6130481"/>
                <a:gd name="connsiteX28" fmla="*/ 510118 w 5517522"/>
                <a:gd name="connsiteY28" fmla="*/ 1107273 h 6130481"/>
                <a:gd name="connsiteX29" fmla="*/ 2549095 w 5517522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522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4011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335329"/>
                  </a:lnTo>
                  <a:lnTo>
                    <a:pt x="17141" y="3448738"/>
                  </a:lnTo>
                  <a:cubicBezTo>
                    <a:pt x="50676" y="3613558"/>
                    <a:pt x="100867" y="3774516"/>
                    <a:pt x="167489" y="3930490"/>
                  </a:cubicBezTo>
                  <a:cubicBezTo>
                    <a:pt x="296255" y="4232138"/>
                    <a:pt x="480670" y="4502546"/>
                    <a:pt x="715471" y="4734212"/>
                  </a:cubicBezTo>
                  <a:cubicBezTo>
                    <a:pt x="1188993" y="5201464"/>
                    <a:pt x="1816250" y="5458772"/>
                    <a:pt x="2481689" y="5458772"/>
                  </a:cubicBezTo>
                  <a:cubicBezTo>
                    <a:pt x="3185758" y="5458772"/>
                    <a:pt x="3677755" y="5267191"/>
                    <a:pt x="4126644" y="4818302"/>
                  </a:cubicBezTo>
                  <a:cubicBezTo>
                    <a:pt x="4278363" y="4666583"/>
                    <a:pt x="4329982" y="4580701"/>
                    <a:pt x="4360437" y="4516766"/>
                  </a:cubicBezTo>
                  <a:cubicBezTo>
                    <a:pt x="4404890" y="4423495"/>
                    <a:pt x="4436577" y="4297417"/>
                    <a:pt x="4480357" y="4122855"/>
                  </a:cubicBezTo>
                  <a:cubicBezTo>
                    <a:pt x="4539030" y="3889285"/>
                    <a:pt x="4619425" y="3569275"/>
                    <a:pt x="4781557" y="3129791"/>
                  </a:cubicBezTo>
                  <a:cubicBezTo>
                    <a:pt x="4870238" y="2889503"/>
                    <a:pt x="4867103" y="2637010"/>
                    <a:pt x="4771928" y="2357869"/>
                  </a:cubicBezTo>
                  <a:cubicBezTo>
                    <a:pt x="4684815" y="2102465"/>
                    <a:pt x="4520779" y="1831945"/>
                    <a:pt x="4297510" y="1575533"/>
                  </a:cubicBezTo>
                  <a:cubicBezTo>
                    <a:pt x="4034492" y="1273549"/>
                    <a:pt x="3773266" y="1054983"/>
                    <a:pt x="3498715" y="907071"/>
                  </a:cubicBezTo>
                  <a:cubicBezTo>
                    <a:pt x="3204905" y="748745"/>
                    <a:pt x="2894187" y="671821"/>
                    <a:pt x="2549095" y="671821"/>
                  </a:cubicBezTo>
                  <a:cubicBezTo>
                    <a:pt x="1942553" y="671821"/>
                    <a:pt x="1518298" y="1049273"/>
                    <a:pt x="985319" y="1582475"/>
                  </a:cubicBezTo>
                  <a:cubicBezTo>
                    <a:pt x="865735" y="1702059"/>
                    <a:pt x="748278" y="1809774"/>
                    <a:pt x="634628" y="1913907"/>
                  </a:cubicBezTo>
                  <a:cubicBezTo>
                    <a:pt x="421325" y="2109407"/>
                    <a:pt x="237134" y="2278146"/>
                    <a:pt x="117662" y="2453044"/>
                  </a:cubicBezTo>
                  <a:cubicBezTo>
                    <a:pt x="64756" y="2530415"/>
                    <a:pt x="27022" y="2605799"/>
                    <a:pt x="2515" y="2685494"/>
                  </a:cubicBezTo>
                  <a:lnTo>
                    <a:pt x="0" y="2696965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653AAAF-CCEF-494B-9366-16BB3815A6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76241"/>
              <a:ext cx="5517475" cy="6130481"/>
            </a:xfrm>
            <a:custGeom>
              <a:avLst/>
              <a:gdLst>
                <a:gd name="connsiteX0" fmla="*/ 2549095 w 5517475"/>
                <a:gd name="connsiteY0" fmla="*/ 0 h 6130481"/>
                <a:gd name="connsiteX1" fmla="*/ 4804175 w 5517475"/>
                <a:gd name="connsiteY1" fmla="*/ 1134258 h 6130481"/>
                <a:gd name="connsiteX2" fmla="*/ 5411838 w 5517475"/>
                <a:gd name="connsiteY2" fmla="*/ 3362353 h 6130481"/>
                <a:gd name="connsiteX3" fmla="*/ 4601621 w 5517475"/>
                <a:gd name="connsiteY3" fmla="*/ 5293280 h 6130481"/>
                <a:gd name="connsiteX4" fmla="*/ 2481577 w 5517475"/>
                <a:gd name="connsiteY4" fmla="*/ 6130481 h 6130481"/>
                <a:gd name="connsiteX5" fmla="*/ 243517 w 5517475"/>
                <a:gd name="connsiteY5" fmla="*/ 5212325 h 6130481"/>
                <a:gd name="connsiteX6" fmla="*/ 34587 w 5517475"/>
                <a:gd name="connsiteY6" fmla="*/ 4985345 h 6130481"/>
                <a:gd name="connsiteX7" fmla="*/ 0 w 5517475"/>
                <a:gd name="connsiteY7" fmla="*/ 4939620 h 6130481"/>
                <a:gd name="connsiteX8" fmla="*/ 0 w 5517475"/>
                <a:gd name="connsiteY8" fmla="*/ 3799573 h 6130481"/>
                <a:gd name="connsiteX9" fmla="*/ 64364 w 5517475"/>
                <a:gd name="connsiteY9" fmla="*/ 3974159 h 6130481"/>
                <a:gd name="connsiteX10" fmla="*/ 636644 w 5517475"/>
                <a:gd name="connsiteY10" fmla="*/ 4813600 h 6130481"/>
                <a:gd name="connsiteX11" fmla="*/ 2481577 w 5517475"/>
                <a:gd name="connsiteY11" fmla="*/ 5570406 h 6130481"/>
                <a:gd name="connsiteX12" fmla="*/ 3449896 w 5517475"/>
                <a:gd name="connsiteY12" fmla="*/ 5407153 h 6130481"/>
                <a:gd name="connsiteX13" fmla="*/ 4205695 w 5517475"/>
                <a:gd name="connsiteY13" fmla="*/ 4897241 h 6130481"/>
                <a:gd name="connsiteX14" fmla="*/ 4461434 w 5517475"/>
                <a:gd name="connsiteY14" fmla="*/ 4564802 h 6130481"/>
                <a:gd name="connsiteX15" fmla="*/ 4588969 w 5517475"/>
                <a:gd name="connsiteY15" fmla="*/ 4149952 h 6130481"/>
                <a:gd name="connsiteX16" fmla="*/ 4886585 w 5517475"/>
                <a:gd name="connsiteY16" fmla="*/ 3168421 h 6130481"/>
                <a:gd name="connsiteX17" fmla="*/ 4877964 w 5517475"/>
                <a:gd name="connsiteY17" fmla="*/ 2321590 h 6130481"/>
                <a:gd name="connsiteX18" fmla="*/ 4382048 w 5517475"/>
                <a:gd name="connsiteY18" fmla="*/ 1501856 h 6130481"/>
                <a:gd name="connsiteX19" fmla="*/ 3551900 w 5517475"/>
                <a:gd name="connsiteY19" fmla="*/ 808425 h 6130481"/>
                <a:gd name="connsiteX20" fmla="*/ 2549095 w 5517475"/>
                <a:gd name="connsiteY20" fmla="*/ 559851 h 6130481"/>
                <a:gd name="connsiteX21" fmla="*/ 1712566 w 5517475"/>
                <a:gd name="connsiteY21" fmla="*/ 812008 h 6130481"/>
                <a:gd name="connsiteX22" fmla="*/ 906044 w 5517475"/>
                <a:gd name="connsiteY22" fmla="*/ 1502976 h 6130481"/>
                <a:gd name="connsiteX23" fmla="*/ 558825 w 5517475"/>
                <a:gd name="connsiteY23" fmla="*/ 1831049 h 6130481"/>
                <a:gd name="connsiteX24" fmla="*/ 25063 w 5517475"/>
                <a:gd name="connsiteY24" fmla="*/ 2389556 h 6130481"/>
                <a:gd name="connsiteX25" fmla="*/ 0 w 5517475"/>
                <a:gd name="connsiteY25" fmla="*/ 2432109 h 6130481"/>
                <a:gd name="connsiteX26" fmla="*/ 0 w 5517475"/>
                <a:gd name="connsiteY26" fmla="*/ 1587383 h 6130481"/>
                <a:gd name="connsiteX27" fmla="*/ 76951 w 5517475"/>
                <a:gd name="connsiteY27" fmla="*/ 1513741 h 6130481"/>
                <a:gd name="connsiteX28" fmla="*/ 510118 w 5517475"/>
                <a:gd name="connsiteY28" fmla="*/ 1107273 h 6130481"/>
                <a:gd name="connsiteX29" fmla="*/ 2549095 w 5517475"/>
                <a:gd name="connsiteY29" fmla="*/ 0 h 613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517475" h="6130481">
                  <a:moveTo>
                    <a:pt x="2549095" y="0"/>
                  </a:moveTo>
                  <a:cubicBezTo>
                    <a:pt x="3508568" y="0"/>
                    <a:pt x="4219915" y="463445"/>
                    <a:pt x="4804175" y="1134258"/>
                  </a:cubicBezTo>
                  <a:cubicBezTo>
                    <a:pt x="5291694" y="1694109"/>
                    <a:pt x="5723899" y="2516643"/>
                    <a:pt x="5411838" y="3362353"/>
                  </a:cubicBezTo>
                  <a:cubicBezTo>
                    <a:pt x="4993181" y="4496612"/>
                    <a:pt x="5178268" y="4716633"/>
                    <a:pt x="4601621" y="5293280"/>
                  </a:cubicBezTo>
                  <a:cubicBezTo>
                    <a:pt x="4024863" y="5869926"/>
                    <a:pt x="3361551" y="6130481"/>
                    <a:pt x="2481577" y="6130481"/>
                  </a:cubicBezTo>
                  <a:cubicBezTo>
                    <a:pt x="1609329" y="6130481"/>
                    <a:pt x="818932" y="5780127"/>
                    <a:pt x="243517" y="5212325"/>
                  </a:cubicBezTo>
                  <a:cubicBezTo>
                    <a:pt x="170302" y="5140091"/>
                    <a:pt x="100568" y="5064339"/>
                    <a:pt x="34587" y="4985345"/>
                  </a:cubicBezTo>
                  <a:lnTo>
                    <a:pt x="0" y="4939620"/>
                  </a:lnTo>
                  <a:lnTo>
                    <a:pt x="0" y="3799573"/>
                  </a:lnTo>
                  <a:lnTo>
                    <a:pt x="64364" y="3974159"/>
                  </a:lnTo>
                  <a:cubicBezTo>
                    <a:pt x="198841" y="4289243"/>
                    <a:pt x="391429" y="4571632"/>
                    <a:pt x="636644" y="4813600"/>
                  </a:cubicBezTo>
                  <a:cubicBezTo>
                    <a:pt x="1131328" y="5301566"/>
                    <a:pt x="1786578" y="5570406"/>
                    <a:pt x="2481577" y="5570406"/>
                  </a:cubicBezTo>
                  <a:cubicBezTo>
                    <a:pt x="2854550" y="5570406"/>
                    <a:pt x="3171314" y="5516996"/>
                    <a:pt x="3449896" y="5407153"/>
                  </a:cubicBezTo>
                  <a:cubicBezTo>
                    <a:pt x="3723103" y="5299438"/>
                    <a:pt x="3970333" y="5132603"/>
                    <a:pt x="4205695" y="4897241"/>
                  </a:cubicBezTo>
                  <a:cubicBezTo>
                    <a:pt x="4369395" y="4733653"/>
                    <a:pt x="4426836" y="4637358"/>
                    <a:pt x="4461434" y="4564802"/>
                  </a:cubicBezTo>
                  <a:cubicBezTo>
                    <a:pt x="4510701" y="4461453"/>
                    <a:pt x="4543509" y="4330784"/>
                    <a:pt x="4588969" y="4149952"/>
                  </a:cubicBezTo>
                  <a:cubicBezTo>
                    <a:pt x="4646969" y="3918846"/>
                    <a:pt x="4726468" y="3602194"/>
                    <a:pt x="4886585" y="3168421"/>
                  </a:cubicBezTo>
                  <a:cubicBezTo>
                    <a:pt x="4984560" y="2902940"/>
                    <a:pt x="4981760" y="2626037"/>
                    <a:pt x="4877964" y="2321590"/>
                  </a:cubicBezTo>
                  <a:cubicBezTo>
                    <a:pt x="4786260" y="2052526"/>
                    <a:pt x="4614834" y="1769129"/>
                    <a:pt x="4382048" y="1501856"/>
                  </a:cubicBezTo>
                  <a:cubicBezTo>
                    <a:pt x="4110072" y="1189683"/>
                    <a:pt x="3838544" y="962832"/>
                    <a:pt x="3551900" y="808425"/>
                  </a:cubicBezTo>
                  <a:cubicBezTo>
                    <a:pt x="3241183" y="641141"/>
                    <a:pt x="2913222" y="559851"/>
                    <a:pt x="2549095" y="559851"/>
                  </a:cubicBezTo>
                  <a:cubicBezTo>
                    <a:pt x="2253830" y="559851"/>
                    <a:pt x="1988013" y="640134"/>
                    <a:pt x="1712566" y="812008"/>
                  </a:cubicBezTo>
                  <a:cubicBezTo>
                    <a:pt x="1428385" y="989593"/>
                    <a:pt x="1158313" y="1250707"/>
                    <a:pt x="906044" y="1502976"/>
                  </a:cubicBezTo>
                  <a:cubicBezTo>
                    <a:pt x="788140" y="1620769"/>
                    <a:pt x="671579" y="1727700"/>
                    <a:pt x="558825" y="1831049"/>
                  </a:cubicBezTo>
                  <a:cubicBezTo>
                    <a:pt x="340371" y="2031140"/>
                    <a:pt x="151813" y="2204022"/>
                    <a:pt x="25063" y="2389556"/>
                  </a:cubicBezTo>
                  <a:lnTo>
                    <a:pt x="0" y="2432109"/>
                  </a:lnTo>
                  <a:lnTo>
                    <a:pt x="0" y="1587383"/>
                  </a:lnTo>
                  <a:lnTo>
                    <a:pt x="76951" y="1513741"/>
                  </a:lnTo>
                  <a:cubicBezTo>
                    <a:pt x="217918" y="1383294"/>
                    <a:pt x="365956" y="1251435"/>
                    <a:pt x="510118" y="1107273"/>
                  </a:cubicBezTo>
                  <a:cubicBezTo>
                    <a:pt x="1086764" y="530627"/>
                    <a:pt x="1669121" y="0"/>
                    <a:pt x="25490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356D9-49C3-412F-8E03-AC9AE8371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0"/>
              <a:ext cx="5646974" cy="6483075"/>
            </a:xfrm>
            <a:custGeom>
              <a:avLst/>
              <a:gdLst>
                <a:gd name="connsiteX0" fmla="*/ 2405773 w 5646974"/>
                <a:gd name="connsiteY0" fmla="*/ 0 h 6483075"/>
                <a:gd name="connsiteX1" fmla="*/ 5646974 w 5646974"/>
                <a:gd name="connsiteY1" fmla="*/ 3241538 h 6483075"/>
                <a:gd name="connsiteX2" fmla="*/ 2405773 w 5646974"/>
                <a:gd name="connsiteY2" fmla="*/ 6483075 h 6483075"/>
                <a:gd name="connsiteX3" fmla="*/ 113897 w 5646974"/>
                <a:gd name="connsiteY3" fmla="*/ 5533666 h 6483075"/>
                <a:gd name="connsiteX4" fmla="*/ 0 w 5646974"/>
                <a:gd name="connsiteY4" fmla="*/ 5408336 h 6483075"/>
                <a:gd name="connsiteX5" fmla="*/ 0 w 5646974"/>
                <a:gd name="connsiteY5" fmla="*/ 4983659 h 6483075"/>
                <a:gd name="connsiteX6" fmla="*/ 155731 w 5646974"/>
                <a:gd name="connsiteY6" fmla="*/ 5176047 h 6483075"/>
                <a:gd name="connsiteX7" fmla="*/ 1093706 w 5646974"/>
                <a:gd name="connsiteY7" fmla="*/ 5866903 h 6483075"/>
                <a:gd name="connsiteX8" fmla="*/ 1639673 w 5646974"/>
                <a:gd name="connsiteY8" fmla="*/ 6059940 h 6483075"/>
                <a:gd name="connsiteX9" fmla="*/ 1709990 w 5646974"/>
                <a:gd name="connsiteY9" fmla="*/ 6076287 h 6483075"/>
                <a:gd name="connsiteX10" fmla="*/ 1780307 w 5646974"/>
                <a:gd name="connsiteY10" fmla="*/ 6091963 h 6483075"/>
                <a:gd name="connsiteX11" fmla="*/ 1851072 w 5646974"/>
                <a:gd name="connsiteY11" fmla="*/ 6105176 h 6483075"/>
                <a:gd name="connsiteX12" fmla="*/ 1886455 w 5646974"/>
                <a:gd name="connsiteY12" fmla="*/ 6111782 h 6483075"/>
                <a:gd name="connsiteX13" fmla="*/ 1921949 w 5646974"/>
                <a:gd name="connsiteY13" fmla="*/ 6117716 h 6483075"/>
                <a:gd name="connsiteX14" fmla="*/ 2064152 w 5646974"/>
                <a:gd name="connsiteY14" fmla="*/ 6137647 h 6483075"/>
                <a:gd name="connsiteX15" fmla="*/ 2206914 w 5646974"/>
                <a:gd name="connsiteY15" fmla="*/ 6151195 h 6483075"/>
                <a:gd name="connsiteX16" fmla="*/ 2350011 w 5646974"/>
                <a:gd name="connsiteY16" fmla="*/ 6158250 h 6483075"/>
                <a:gd name="connsiteX17" fmla="*/ 2493109 w 5646974"/>
                <a:gd name="connsiteY17" fmla="*/ 6159705 h 6483075"/>
                <a:gd name="connsiteX18" fmla="*/ 2781321 w 5646974"/>
                <a:gd name="connsiteY18" fmla="*/ 6147277 h 6483075"/>
                <a:gd name="connsiteX19" fmla="*/ 3345091 w 5646974"/>
                <a:gd name="connsiteY19" fmla="*/ 6060276 h 6483075"/>
                <a:gd name="connsiteX20" fmla="*/ 3878853 w 5646974"/>
                <a:gd name="connsiteY20" fmla="*/ 5871718 h 6483075"/>
                <a:gd name="connsiteX21" fmla="*/ 4367267 w 5646974"/>
                <a:gd name="connsiteY21" fmla="*/ 5573093 h 6483075"/>
                <a:gd name="connsiteX22" fmla="*/ 4424484 w 5646974"/>
                <a:gd name="connsiteY22" fmla="*/ 5528529 h 6483075"/>
                <a:gd name="connsiteX23" fmla="*/ 4481252 w 5646974"/>
                <a:gd name="connsiteY23" fmla="*/ 5483069 h 6483075"/>
                <a:gd name="connsiteX24" fmla="*/ 4536790 w 5646974"/>
                <a:gd name="connsiteY24" fmla="*/ 5435818 h 6483075"/>
                <a:gd name="connsiteX25" fmla="*/ 4591543 w 5646974"/>
                <a:gd name="connsiteY25" fmla="*/ 5387671 h 6483075"/>
                <a:gd name="connsiteX26" fmla="*/ 4794209 w 5646974"/>
                <a:gd name="connsiteY26" fmla="*/ 5181198 h 6483075"/>
                <a:gd name="connsiteX27" fmla="*/ 4956678 w 5646974"/>
                <a:gd name="connsiteY27" fmla="*/ 4945836 h 6483075"/>
                <a:gd name="connsiteX28" fmla="*/ 4989262 w 5646974"/>
                <a:gd name="connsiteY28" fmla="*/ 4881453 h 6483075"/>
                <a:gd name="connsiteX29" fmla="*/ 5017814 w 5646974"/>
                <a:gd name="connsiteY29" fmla="*/ 4814607 h 6483075"/>
                <a:gd name="connsiteX30" fmla="*/ 5044127 w 5646974"/>
                <a:gd name="connsiteY30" fmla="*/ 4746193 h 6483075"/>
                <a:gd name="connsiteX31" fmla="*/ 5068425 w 5646974"/>
                <a:gd name="connsiteY31" fmla="*/ 4676436 h 6483075"/>
                <a:gd name="connsiteX32" fmla="*/ 5154641 w 5646974"/>
                <a:gd name="connsiteY32" fmla="*/ 4390352 h 6483075"/>
                <a:gd name="connsiteX33" fmla="*/ 5196854 w 5646974"/>
                <a:gd name="connsiteY33" fmla="*/ 4246134 h 6483075"/>
                <a:gd name="connsiteX34" fmla="*/ 5240299 w 5646974"/>
                <a:gd name="connsiteY34" fmla="*/ 4102140 h 6483075"/>
                <a:gd name="connsiteX35" fmla="*/ 5432440 w 5646974"/>
                <a:gd name="connsiteY35" fmla="*/ 3532884 h 6483075"/>
                <a:gd name="connsiteX36" fmla="*/ 5528846 w 5646974"/>
                <a:gd name="connsiteY36" fmla="*/ 2951647 h 6483075"/>
                <a:gd name="connsiteX37" fmla="*/ 5495927 w 5646974"/>
                <a:gd name="connsiteY37" fmla="*/ 2658733 h 6483075"/>
                <a:gd name="connsiteX38" fmla="*/ 5480027 w 5646974"/>
                <a:gd name="connsiteY38" fmla="*/ 2586848 h 6483075"/>
                <a:gd name="connsiteX39" fmla="*/ 5461328 w 5646974"/>
                <a:gd name="connsiteY39" fmla="*/ 2515635 h 6483075"/>
                <a:gd name="connsiteX40" fmla="*/ 5439605 w 5646974"/>
                <a:gd name="connsiteY40" fmla="*/ 2445317 h 6483075"/>
                <a:gd name="connsiteX41" fmla="*/ 5415532 w 5646974"/>
                <a:gd name="connsiteY41" fmla="*/ 2375896 h 6483075"/>
                <a:gd name="connsiteX42" fmla="*/ 5144564 w 5646974"/>
                <a:gd name="connsiteY42" fmla="*/ 1857138 h 6483075"/>
                <a:gd name="connsiteX43" fmla="*/ 4774838 w 5646974"/>
                <a:gd name="connsiteY43" fmla="*/ 1405450 h 6483075"/>
                <a:gd name="connsiteX44" fmla="*/ 4345769 w 5646974"/>
                <a:gd name="connsiteY44" fmla="*/ 1012323 h 6483075"/>
                <a:gd name="connsiteX45" fmla="*/ 4115334 w 5646974"/>
                <a:gd name="connsiteY45" fmla="*/ 841344 h 6483075"/>
                <a:gd name="connsiteX46" fmla="*/ 3874038 w 5646974"/>
                <a:gd name="connsiteY46" fmla="*/ 691528 h 6483075"/>
                <a:gd name="connsiteX47" fmla="*/ 3359535 w 5646974"/>
                <a:gd name="connsiteY47" fmla="*/ 468819 h 6483075"/>
                <a:gd name="connsiteX48" fmla="*/ 2811105 w 5646974"/>
                <a:gd name="connsiteY48" fmla="*/ 366031 h 6483075"/>
                <a:gd name="connsiteX49" fmla="*/ 2741124 w 5646974"/>
                <a:gd name="connsiteY49" fmla="*/ 361440 h 6483075"/>
                <a:gd name="connsiteX50" fmla="*/ 2671030 w 5646974"/>
                <a:gd name="connsiteY50" fmla="*/ 358417 h 6483075"/>
                <a:gd name="connsiteX51" fmla="*/ 2600713 w 5646974"/>
                <a:gd name="connsiteY51" fmla="*/ 357521 h 6483075"/>
                <a:gd name="connsiteX52" fmla="*/ 2531739 w 5646974"/>
                <a:gd name="connsiteY52" fmla="*/ 358529 h 6483075"/>
                <a:gd name="connsiteX53" fmla="*/ 2259988 w 5646974"/>
                <a:gd name="connsiteY53" fmla="*/ 385289 h 6483075"/>
                <a:gd name="connsiteX54" fmla="*/ 1740670 w 5646974"/>
                <a:gd name="connsiteY54" fmla="*/ 553917 h 6483075"/>
                <a:gd name="connsiteX55" fmla="*/ 1264124 w 5646974"/>
                <a:gd name="connsiteY55" fmla="*/ 853549 h 6483075"/>
                <a:gd name="connsiteX56" fmla="*/ 823074 w 5646974"/>
                <a:gd name="connsiteY56" fmla="*/ 1234136 h 6483075"/>
                <a:gd name="connsiteX57" fmla="*/ 715694 w 5646974"/>
                <a:gd name="connsiteY57" fmla="*/ 1336252 h 6483075"/>
                <a:gd name="connsiteX58" fmla="*/ 606859 w 5646974"/>
                <a:gd name="connsiteY58" fmla="*/ 1440945 h 6483075"/>
                <a:gd name="connsiteX59" fmla="*/ 382023 w 5646974"/>
                <a:gd name="connsiteY59" fmla="*/ 1646074 h 6483075"/>
                <a:gd name="connsiteX60" fmla="*/ 158531 w 5646974"/>
                <a:gd name="connsiteY60" fmla="*/ 1843813 h 6483075"/>
                <a:gd name="connsiteX61" fmla="*/ 0 w 5646974"/>
                <a:gd name="connsiteY61" fmla="*/ 1991775 h 6483075"/>
                <a:gd name="connsiteX62" fmla="*/ 0 w 5646974"/>
                <a:gd name="connsiteY62" fmla="*/ 1074740 h 6483075"/>
                <a:gd name="connsiteX63" fmla="*/ 113897 w 5646974"/>
                <a:gd name="connsiteY63" fmla="*/ 949410 h 6483075"/>
                <a:gd name="connsiteX64" fmla="*/ 2405773 w 5646974"/>
                <a:gd name="connsiteY64" fmla="*/ 0 h 648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</a:cxnLst>
              <a:rect l="l" t="t" r="r" b="b"/>
              <a:pathLst>
                <a:path w="5646974" h="6483075">
                  <a:moveTo>
                    <a:pt x="2405773" y="0"/>
                  </a:moveTo>
                  <a:cubicBezTo>
                    <a:pt x="4195841" y="0"/>
                    <a:pt x="5646974" y="1451246"/>
                    <a:pt x="5646974" y="3241538"/>
                  </a:cubicBezTo>
                  <a:cubicBezTo>
                    <a:pt x="5646974" y="5031830"/>
                    <a:pt x="4195841" y="6483075"/>
                    <a:pt x="2405773" y="6483075"/>
                  </a:cubicBezTo>
                  <a:cubicBezTo>
                    <a:pt x="1510739" y="6483075"/>
                    <a:pt x="700439" y="6120264"/>
                    <a:pt x="113897" y="5533666"/>
                  </a:cubicBezTo>
                  <a:lnTo>
                    <a:pt x="0" y="5408336"/>
                  </a:lnTo>
                  <a:lnTo>
                    <a:pt x="0" y="4983659"/>
                  </a:lnTo>
                  <a:lnTo>
                    <a:pt x="155731" y="5176047"/>
                  </a:lnTo>
                  <a:cubicBezTo>
                    <a:pt x="417742" y="5469073"/>
                    <a:pt x="741224" y="5704211"/>
                    <a:pt x="1093706" y="5866903"/>
                  </a:cubicBezTo>
                  <a:cubicBezTo>
                    <a:pt x="1269947" y="5948418"/>
                    <a:pt x="1453018" y="6013137"/>
                    <a:pt x="1639673" y="6059940"/>
                  </a:cubicBezTo>
                  <a:lnTo>
                    <a:pt x="1709990" y="6076287"/>
                  </a:lnTo>
                  <a:cubicBezTo>
                    <a:pt x="1733504" y="6081550"/>
                    <a:pt x="1756570" y="6088156"/>
                    <a:pt x="1780307" y="6091963"/>
                  </a:cubicBezTo>
                  <a:lnTo>
                    <a:pt x="1851072" y="6105176"/>
                  </a:lnTo>
                  <a:lnTo>
                    <a:pt x="1886455" y="6111782"/>
                  </a:lnTo>
                  <a:cubicBezTo>
                    <a:pt x="1898212" y="6114021"/>
                    <a:pt x="1909969" y="6116373"/>
                    <a:pt x="1921949" y="6117716"/>
                  </a:cubicBezTo>
                  <a:cubicBezTo>
                    <a:pt x="1969425" y="6124323"/>
                    <a:pt x="2016676" y="6131489"/>
                    <a:pt x="2064152" y="6137647"/>
                  </a:cubicBezTo>
                  <a:cubicBezTo>
                    <a:pt x="2111851" y="6141790"/>
                    <a:pt x="2159438" y="6146381"/>
                    <a:pt x="2206914" y="6151195"/>
                  </a:cubicBezTo>
                  <a:lnTo>
                    <a:pt x="2350011" y="6158250"/>
                  </a:lnTo>
                  <a:cubicBezTo>
                    <a:pt x="2397711" y="6159593"/>
                    <a:pt x="2445410" y="6159146"/>
                    <a:pt x="2493109" y="6159705"/>
                  </a:cubicBezTo>
                  <a:cubicBezTo>
                    <a:pt x="2589068" y="6158137"/>
                    <a:pt x="2685922" y="6154666"/>
                    <a:pt x="2781321" y="6147277"/>
                  </a:cubicBezTo>
                  <a:cubicBezTo>
                    <a:pt x="2972566" y="6132944"/>
                    <a:pt x="3161348" y="6105288"/>
                    <a:pt x="3345091" y="6060276"/>
                  </a:cubicBezTo>
                  <a:cubicBezTo>
                    <a:pt x="3528834" y="6015375"/>
                    <a:pt x="3707539" y="5952785"/>
                    <a:pt x="3878853" y="5871718"/>
                  </a:cubicBezTo>
                  <a:cubicBezTo>
                    <a:pt x="4050167" y="5790428"/>
                    <a:pt x="4213084" y="5689318"/>
                    <a:pt x="4367267" y="5573093"/>
                  </a:cubicBezTo>
                  <a:lnTo>
                    <a:pt x="4424484" y="5528529"/>
                  </a:lnTo>
                  <a:cubicBezTo>
                    <a:pt x="4443631" y="5513637"/>
                    <a:pt x="4463113" y="5499193"/>
                    <a:pt x="4481252" y="5483069"/>
                  </a:cubicBezTo>
                  <a:lnTo>
                    <a:pt x="4536790" y="5435818"/>
                  </a:lnTo>
                  <a:cubicBezTo>
                    <a:pt x="4555265" y="5419918"/>
                    <a:pt x="4574188" y="5404466"/>
                    <a:pt x="4591543" y="5387671"/>
                  </a:cubicBezTo>
                  <a:cubicBezTo>
                    <a:pt x="4662980" y="5321944"/>
                    <a:pt x="4733074" y="5254650"/>
                    <a:pt x="4794209" y="5181198"/>
                  </a:cubicBezTo>
                  <a:cubicBezTo>
                    <a:pt x="4857808" y="5109089"/>
                    <a:pt x="4910434" y="5029926"/>
                    <a:pt x="4956678" y="4945836"/>
                  </a:cubicBezTo>
                  <a:cubicBezTo>
                    <a:pt x="4967651" y="4924450"/>
                    <a:pt x="4978624" y="4903064"/>
                    <a:pt x="4989262" y="4881453"/>
                  </a:cubicBezTo>
                  <a:lnTo>
                    <a:pt x="5017814" y="4814607"/>
                  </a:lnTo>
                  <a:cubicBezTo>
                    <a:pt x="5027891" y="4792549"/>
                    <a:pt x="5035393" y="4769035"/>
                    <a:pt x="5044127" y="4746193"/>
                  </a:cubicBezTo>
                  <a:cubicBezTo>
                    <a:pt x="5052636" y="4723128"/>
                    <a:pt x="5061146" y="4700174"/>
                    <a:pt x="5068425" y="4676436"/>
                  </a:cubicBezTo>
                  <a:cubicBezTo>
                    <a:pt x="5099552" y="4582717"/>
                    <a:pt x="5126985" y="4486422"/>
                    <a:pt x="5154641" y="4390352"/>
                  </a:cubicBezTo>
                  <a:lnTo>
                    <a:pt x="5196854" y="4246134"/>
                  </a:lnTo>
                  <a:lnTo>
                    <a:pt x="5240299" y="4102140"/>
                  </a:lnTo>
                  <a:cubicBezTo>
                    <a:pt x="5299195" y="3910560"/>
                    <a:pt x="5364697" y="3721330"/>
                    <a:pt x="5432440" y="3532884"/>
                  </a:cubicBezTo>
                  <a:cubicBezTo>
                    <a:pt x="5500294" y="3346902"/>
                    <a:pt x="5533549" y="3148714"/>
                    <a:pt x="5528846" y="2951647"/>
                  </a:cubicBezTo>
                  <a:cubicBezTo>
                    <a:pt x="5526831" y="2853113"/>
                    <a:pt x="5515409" y="2755027"/>
                    <a:pt x="5495927" y="2658733"/>
                  </a:cubicBezTo>
                  <a:cubicBezTo>
                    <a:pt x="5491112" y="2634659"/>
                    <a:pt x="5486297" y="2610585"/>
                    <a:pt x="5480027" y="2586848"/>
                  </a:cubicBezTo>
                  <a:cubicBezTo>
                    <a:pt x="5474205" y="2562998"/>
                    <a:pt x="5468718" y="2539036"/>
                    <a:pt x="5461328" y="2515635"/>
                  </a:cubicBezTo>
                  <a:cubicBezTo>
                    <a:pt x="5454386" y="2492009"/>
                    <a:pt x="5447668" y="2468495"/>
                    <a:pt x="5439605" y="2445317"/>
                  </a:cubicBezTo>
                  <a:cubicBezTo>
                    <a:pt x="5431879" y="2422028"/>
                    <a:pt x="5424378" y="2398738"/>
                    <a:pt x="5415532" y="2375896"/>
                  </a:cubicBezTo>
                  <a:cubicBezTo>
                    <a:pt x="5347790" y="2191817"/>
                    <a:pt x="5254071" y="2018599"/>
                    <a:pt x="5144564" y="1857138"/>
                  </a:cubicBezTo>
                  <a:cubicBezTo>
                    <a:pt x="5034946" y="1695565"/>
                    <a:pt x="4909762" y="1545301"/>
                    <a:pt x="4774838" y="1405450"/>
                  </a:cubicBezTo>
                  <a:cubicBezTo>
                    <a:pt x="4638907" y="1265040"/>
                    <a:pt x="4496145" y="1132131"/>
                    <a:pt x="4345769" y="1012323"/>
                  </a:cubicBezTo>
                  <a:cubicBezTo>
                    <a:pt x="4270749" y="952195"/>
                    <a:pt x="4194273" y="894642"/>
                    <a:pt x="4115334" y="841344"/>
                  </a:cubicBezTo>
                  <a:cubicBezTo>
                    <a:pt x="4037067" y="787263"/>
                    <a:pt x="3956336" y="737548"/>
                    <a:pt x="3874038" y="691528"/>
                  </a:cubicBezTo>
                  <a:cubicBezTo>
                    <a:pt x="3709554" y="599712"/>
                    <a:pt x="3537792" y="523349"/>
                    <a:pt x="3359535" y="468819"/>
                  </a:cubicBezTo>
                  <a:cubicBezTo>
                    <a:pt x="3181278" y="414514"/>
                    <a:pt x="2997311" y="380699"/>
                    <a:pt x="2811105" y="366031"/>
                  </a:cubicBezTo>
                  <a:cubicBezTo>
                    <a:pt x="2787703" y="364575"/>
                    <a:pt x="2764525" y="362448"/>
                    <a:pt x="2741124" y="361440"/>
                  </a:cubicBezTo>
                  <a:lnTo>
                    <a:pt x="2671030" y="358417"/>
                  </a:lnTo>
                  <a:lnTo>
                    <a:pt x="2600713" y="357521"/>
                  </a:lnTo>
                  <a:cubicBezTo>
                    <a:pt x="2577087" y="356961"/>
                    <a:pt x="2554805" y="358305"/>
                    <a:pt x="2531739" y="358529"/>
                  </a:cubicBezTo>
                  <a:cubicBezTo>
                    <a:pt x="2440259" y="360992"/>
                    <a:pt x="2349564" y="370285"/>
                    <a:pt x="2259988" y="385289"/>
                  </a:cubicBezTo>
                  <a:cubicBezTo>
                    <a:pt x="2080723" y="415521"/>
                    <a:pt x="1906945" y="473634"/>
                    <a:pt x="1740670" y="553917"/>
                  </a:cubicBezTo>
                  <a:cubicBezTo>
                    <a:pt x="1574506" y="634647"/>
                    <a:pt x="1415844" y="737100"/>
                    <a:pt x="1264124" y="853549"/>
                  </a:cubicBezTo>
                  <a:cubicBezTo>
                    <a:pt x="1112181" y="969886"/>
                    <a:pt x="966508" y="1099212"/>
                    <a:pt x="823074" y="1234136"/>
                  </a:cubicBezTo>
                  <a:cubicBezTo>
                    <a:pt x="787131" y="1267951"/>
                    <a:pt x="751413" y="1301990"/>
                    <a:pt x="715694" y="1336252"/>
                  </a:cubicBezTo>
                  <a:lnTo>
                    <a:pt x="606859" y="1440945"/>
                  </a:lnTo>
                  <a:cubicBezTo>
                    <a:pt x="532623" y="1511374"/>
                    <a:pt x="457267" y="1579452"/>
                    <a:pt x="382023" y="1646074"/>
                  </a:cubicBezTo>
                  <a:lnTo>
                    <a:pt x="158531" y="1843813"/>
                  </a:lnTo>
                  <a:lnTo>
                    <a:pt x="0" y="1991775"/>
                  </a:lnTo>
                  <a:lnTo>
                    <a:pt x="0" y="1074740"/>
                  </a:lnTo>
                  <a:lnTo>
                    <a:pt x="113897" y="949410"/>
                  </a:lnTo>
                  <a:cubicBezTo>
                    <a:pt x="700439" y="362812"/>
                    <a:pt x="1510739" y="0"/>
                    <a:pt x="2405773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48116C1-ED95-DE41-8E52-37D42BDEE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z="4000" b="1" kern="1200" dirty="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ماذا نقصد بآليات الإصلاح المؤسساتي؟</a:t>
            </a:r>
            <a:endParaRPr lang="en-US" sz="4000" b="1" kern="1200" dirty="0">
              <a:solidFill>
                <a:schemeClr val="bg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93F9A6C-A98B-C349-A27B-0681B7382E1A}"/>
                  </a:ext>
                </a:extLst>
              </p14:cNvPr>
              <p14:cNvContentPartPr/>
              <p14:nvPr/>
            </p14:nvContentPartPr>
            <p14:xfrm>
              <a:off x="10858569" y="2226462"/>
              <a:ext cx="360" cy="6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93F9A6C-A98B-C349-A27B-0681B7382E1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40569" y="2111712"/>
                <a:ext cx="36000" cy="235238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874E801-E3C4-F048-BFDB-2400ED287B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5999" y="374925"/>
            <a:ext cx="6095999" cy="609693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39D4FD0-2ED1-D60A-52B8-A106AA334B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48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50752">
        <p159:morph option="byObject"/>
        <p:sndAc>
          <p:stSnd>
            <p:snd r:embed="rId5" name="click.wav"/>
          </p:stSnd>
        </p:sndAc>
      </p:transition>
    </mc:Choice>
    <mc:Fallback xmlns="">
      <p:transition spd="slow" advTm="50752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DDAB1CD-CB87-954D-A956-4A6ED2DEA9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0727283"/>
              </p:ext>
            </p:extLst>
          </p:nvPr>
        </p:nvGraphicFramePr>
        <p:xfrm>
          <a:off x="0" y="0"/>
          <a:ext cx="12192000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8062894-19E9-914F-CADD-5D8A53E79FA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457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0282">
        <p159:morph option="byObject"/>
        <p:sndAc>
          <p:stSnd>
            <p:snd r:embed="rId6" name="click.wav"/>
          </p:stSnd>
        </p:sndAc>
      </p:transition>
    </mc:Choice>
    <mc:Fallback xmlns="">
      <p:transition spd="slow" advTm="250282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187E19-8D4F-6E4D-A510-D08E997B3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536362-064C-7B4B-A67E-2A718C289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C708B-409B-3846-B203-1AD4D3D90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71279-E195-2046-B273-9B8594349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187E19-8D4F-6E4D-A510-D08E997B3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graphicEl>
                                              <a:dgm id="{F9187E19-8D4F-6E4D-A510-D08E997B3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graphicEl>
                                              <a:dgm id="{F9187E19-8D4F-6E4D-A510-D08E997B34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4536362-064C-7B4B-A67E-2A718C289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54536362-064C-7B4B-A67E-2A718C289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54536362-064C-7B4B-A67E-2A718C289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C708B-409B-3846-B203-1AD4D3D90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>
                                            <p:graphicEl>
                                              <a:dgm id="{76CC708B-409B-3846-B203-1AD4D3D90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graphicEl>
                                              <a:dgm id="{76CC708B-409B-3846-B203-1AD4D3D90C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371279-E195-2046-B273-9B8594349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B0371279-E195-2046-B273-9B8594349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B0371279-E195-2046-B273-9B8594349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2" grpId="0">
        <p:bldSub>
          <a:bldDgm bld="one"/>
        </p:bldSub>
      </p:bldGraphic>
      <p:bldGraphic spid="2" grpId="1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5F61-CC4A-5841-A571-4DA42A2A0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4419" y="304800"/>
            <a:ext cx="10543161" cy="2230582"/>
          </a:xfrm>
        </p:spPr>
        <p:txBody>
          <a:bodyPr>
            <a:norm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b="1" dirty="0">
                <a:solidFill>
                  <a:srgbClr val="006666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الصعوبات القانونية والعملية التي تواجه مختلف آليات الإصلاح المؤسساتي وموقف القانون الدولي الحديث منها</a:t>
            </a:r>
            <a:endParaRPr lang="en-D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105BDD9-ABD6-5746-B699-5F27E484AB9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79144204"/>
              </p:ext>
            </p:extLst>
          </p:nvPr>
        </p:nvGraphicFramePr>
        <p:xfrm>
          <a:off x="0" y="3428999"/>
          <a:ext cx="12120664" cy="3428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FE9353E-D1AA-A28E-A000-F5EEA1DA8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5644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941031">
        <p159:morph option="byObject"/>
        <p:sndAc>
          <p:stSnd>
            <p:snd r:embed="rId6" name="click.wav"/>
          </p:stSnd>
        </p:sndAc>
      </p:transition>
    </mc:Choice>
    <mc:Fallback xmlns="">
      <p:transition spd="slow" advTm="941031">
        <p:fade/>
        <p:sndAc>
          <p:stSnd>
            <p:snd r:embed="rId13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D98158-ED0E-D84A-B20C-5A62E278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graphicEl>
                                              <a:dgm id="{76D98158-ED0E-D84A-B20C-5A62E27817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76D98158-ED0E-D84A-B20C-5A62E27817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501738-78E8-B04F-9D46-6C8999A163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75501738-78E8-B04F-9D46-6C8999A163F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graphicEl>
                                              <a:dgm id="{75501738-78E8-B04F-9D46-6C8999A163F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A051EB-2BD4-414F-A1E9-7B86B710E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graphicEl>
                                              <a:dgm id="{D7A051EB-2BD4-414F-A1E9-7B86B710EA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D7A051EB-2BD4-414F-A1E9-7B86B710EA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D5A820-976C-EF4B-B086-87148FE2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graphicEl>
                                              <a:dgm id="{48D5A820-976C-EF4B-B086-87148FE2C3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graphicEl>
                                              <a:dgm id="{48D5A820-976C-EF4B-B086-87148FE2C3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99DAAB-C61B-7343-9B31-18B84A084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graphicEl>
                                              <a:dgm id="{A199DAAB-C61B-7343-9B31-18B84A0843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graphicEl>
                                              <a:dgm id="{A199DAAB-C61B-7343-9B31-18B84A0843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5B67CE4-5C82-DF4C-87BE-D9B916DD5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C5B67CE4-5C82-DF4C-87BE-D9B916DD5B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C5B67CE4-5C82-DF4C-87BE-D9B916DD5B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37462D-70D5-3E40-ADF4-D2723951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6937462D-70D5-3E40-ADF4-D272395142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6937462D-70D5-3E40-ADF4-D272395142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12FC1B-491B-C949-A00D-5BF7C806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1512FC1B-491B-C949-A00D-5BF7C806F5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1512FC1B-491B-C949-A00D-5BF7C806F5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CAC328-768A-F949-B6E1-7C3B6845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74CAC328-768A-F949-B6E1-7C3B6845A7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">
                                            <p:graphicEl>
                                              <a:dgm id="{74CAC328-768A-F949-B6E1-7C3B6845A7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684EDC-0D76-294D-81DC-50D834B08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9F684EDC-0D76-294D-81DC-50D834B089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">
                                            <p:graphicEl>
                                              <a:dgm id="{9F684EDC-0D76-294D-81DC-50D834B089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9623D4B-CDAC-3A4A-9494-F9F2E4164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">
                                            <p:graphicEl>
                                              <a:dgm id="{99623D4B-CDAC-3A4A-9494-F9F2E4164D7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99623D4B-CDAC-3A4A-9494-F9F2E4164D7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6816ABF-39C2-8D42-B6FC-8277B3592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">
                                            <p:graphicEl>
                                              <a:dgm id="{26816ABF-39C2-8D42-B6FC-8277B3592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">
                                            <p:graphicEl>
                                              <a:dgm id="{26816ABF-39C2-8D42-B6FC-8277B35924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168A2F-EFA6-EF4F-826A-A352067BB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40168A2F-EFA6-EF4F-826A-A352067BBE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4">
                                            <p:graphicEl>
                                              <a:dgm id="{40168A2F-EFA6-EF4F-826A-A352067BBE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EBC13A-532B-4A43-983C-0CD5A5843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4">
                                            <p:graphicEl>
                                              <a:dgm id="{3EEBC13A-532B-4A43-983C-0CD5A58433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3EEBC13A-532B-4A43-983C-0CD5A58433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B58519-F126-1945-A7B2-FC1915900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>
                                            <p:graphicEl>
                                              <a:dgm id="{5AB58519-F126-1945-A7B2-FC19159009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4">
                                            <p:graphicEl>
                                              <a:dgm id="{5AB58519-F126-1945-A7B2-FC19159009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1|2.8|2.2|233.8|0.9|0.9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9.1|395.1|2.2|303.9|3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32691</TotalTime>
  <Words>58</Words>
  <Application>Microsoft Office PowerPoint</Application>
  <PresentationFormat>Widescreen</PresentationFormat>
  <Paragraphs>15</Paragraphs>
  <Slides>3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Segoe UI</vt:lpstr>
      <vt:lpstr>Office Theme</vt:lpstr>
      <vt:lpstr>ماذا نقصد بآليات الإصلاح المؤسساتي؟</vt:lpstr>
      <vt:lpstr>PowerPoint Presentation</vt:lpstr>
      <vt:lpstr>الصعوبات القانونية والعملية التي تواجه مختلف آليات الإصلاح المؤسساتي وموقف القانون الدولي الحديث منها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سلسلة ورشات العمل حول العدالة الانتقالية المخصصة لمنظمات المجتمع المدني بالجمهورية السورية</dc:title>
  <dc:creator>Eman Muhammad Rashwan</dc:creator>
  <cp:lastModifiedBy>Michael Ader</cp:lastModifiedBy>
  <cp:revision>540</cp:revision>
  <dcterms:created xsi:type="dcterms:W3CDTF">2021-05-17T10:42:39Z</dcterms:created>
  <dcterms:modified xsi:type="dcterms:W3CDTF">2023-04-18T13:58:47Z</dcterms:modified>
</cp:coreProperties>
</file>